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70" r:id="rId10"/>
    <p:sldId id="265" r:id="rId11"/>
    <p:sldId id="266" r:id="rId12"/>
    <p:sldId id="267" r:id="rId13"/>
    <p:sldId id="264" r:id="rId14"/>
    <p:sldId id="268" r:id="rId15"/>
    <p:sldId id="269"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03" d="100"/>
          <a:sy n="103" d="100"/>
        </p:scale>
        <p:origin x="126" y="3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4C1101-E2EC-4792-B56C-32C71B3F782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72B5083-4D13-43B5-AFEC-C01EF1BD33E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A7A76B6-A450-4002-A621-32801B12C657}"/>
              </a:ext>
            </a:extLst>
          </p:cNvPr>
          <p:cNvSpPr>
            <a:spLocks noGrp="1"/>
          </p:cNvSpPr>
          <p:nvPr>
            <p:ph type="dt" sz="half" idx="10"/>
          </p:nvPr>
        </p:nvSpPr>
        <p:spPr/>
        <p:txBody>
          <a:bodyPr/>
          <a:lstStyle/>
          <a:p>
            <a:fld id="{E8F933AB-EF1E-4A1F-87F2-F581A4982B67}" type="datetimeFigureOut">
              <a:rPr lang="en-US" smtClean="0"/>
              <a:t>7/29/2020</a:t>
            </a:fld>
            <a:endParaRPr lang="en-US"/>
          </a:p>
        </p:txBody>
      </p:sp>
      <p:sp>
        <p:nvSpPr>
          <p:cNvPr id="5" name="Footer Placeholder 4">
            <a:extLst>
              <a:ext uri="{FF2B5EF4-FFF2-40B4-BE49-F238E27FC236}">
                <a16:creationId xmlns:a16="http://schemas.microsoft.com/office/drawing/2014/main" id="{58A033C6-C5A3-46F9-AF73-FDCE71AAE7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017E5C-D757-44F9-A4EC-33A120731C7B}"/>
              </a:ext>
            </a:extLst>
          </p:cNvPr>
          <p:cNvSpPr>
            <a:spLocks noGrp="1"/>
          </p:cNvSpPr>
          <p:nvPr>
            <p:ph type="sldNum" sz="quarter" idx="12"/>
          </p:nvPr>
        </p:nvSpPr>
        <p:spPr/>
        <p:txBody>
          <a:bodyPr/>
          <a:lstStyle/>
          <a:p>
            <a:fld id="{2D57D548-4F56-4B85-9C1C-F9C4F7268262}" type="slidenum">
              <a:rPr lang="en-US" smtClean="0"/>
              <a:t>‹#›</a:t>
            </a:fld>
            <a:endParaRPr lang="en-US"/>
          </a:p>
        </p:txBody>
      </p:sp>
    </p:spTree>
    <p:extLst>
      <p:ext uri="{BB962C8B-B14F-4D97-AF65-F5344CB8AC3E}">
        <p14:creationId xmlns:p14="http://schemas.microsoft.com/office/powerpoint/2010/main" val="3176138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292A5-D881-46EF-8C8A-F1F73AD5B4F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634C059-DC5F-41B5-B1A8-CCF66169514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727E7D-F975-470A-A703-D5D050CB7225}"/>
              </a:ext>
            </a:extLst>
          </p:cNvPr>
          <p:cNvSpPr>
            <a:spLocks noGrp="1"/>
          </p:cNvSpPr>
          <p:nvPr>
            <p:ph type="dt" sz="half" idx="10"/>
          </p:nvPr>
        </p:nvSpPr>
        <p:spPr/>
        <p:txBody>
          <a:bodyPr/>
          <a:lstStyle/>
          <a:p>
            <a:fld id="{E8F933AB-EF1E-4A1F-87F2-F581A4982B67}" type="datetimeFigureOut">
              <a:rPr lang="en-US" smtClean="0"/>
              <a:t>7/29/2020</a:t>
            </a:fld>
            <a:endParaRPr lang="en-US"/>
          </a:p>
        </p:txBody>
      </p:sp>
      <p:sp>
        <p:nvSpPr>
          <p:cNvPr id="5" name="Footer Placeholder 4">
            <a:extLst>
              <a:ext uri="{FF2B5EF4-FFF2-40B4-BE49-F238E27FC236}">
                <a16:creationId xmlns:a16="http://schemas.microsoft.com/office/drawing/2014/main" id="{9C48CC49-214D-4EE4-922D-1DD6F48C50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622DD2-027E-4FAA-8B26-CC3AEFD3A21F}"/>
              </a:ext>
            </a:extLst>
          </p:cNvPr>
          <p:cNvSpPr>
            <a:spLocks noGrp="1"/>
          </p:cNvSpPr>
          <p:nvPr>
            <p:ph type="sldNum" sz="quarter" idx="12"/>
          </p:nvPr>
        </p:nvSpPr>
        <p:spPr/>
        <p:txBody>
          <a:bodyPr/>
          <a:lstStyle/>
          <a:p>
            <a:fld id="{2D57D548-4F56-4B85-9C1C-F9C4F7268262}" type="slidenum">
              <a:rPr lang="en-US" smtClean="0"/>
              <a:t>‹#›</a:t>
            </a:fld>
            <a:endParaRPr lang="en-US"/>
          </a:p>
        </p:txBody>
      </p:sp>
    </p:spTree>
    <p:extLst>
      <p:ext uri="{BB962C8B-B14F-4D97-AF65-F5344CB8AC3E}">
        <p14:creationId xmlns:p14="http://schemas.microsoft.com/office/powerpoint/2010/main" val="32147022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2F7DEA1-C846-4C94-8AB3-3448AA52DE3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4DAAB51-1888-493A-AC03-1E5FD584790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90CFA3-82B1-4546-92C6-00F85C0E2E77}"/>
              </a:ext>
            </a:extLst>
          </p:cNvPr>
          <p:cNvSpPr>
            <a:spLocks noGrp="1"/>
          </p:cNvSpPr>
          <p:nvPr>
            <p:ph type="dt" sz="half" idx="10"/>
          </p:nvPr>
        </p:nvSpPr>
        <p:spPr/>
        <p:txBody>
          <a:bodyPr/>
          <a:lstStyle/>
          <a:p>
            <a:fld id="{E8F933AB-EF1E-4A1F-87F2-F581A4982B67}" type="datetimeFigureOut">
              <a:rPr lang="en-US" smtClean="0"/>
              <a:t>7/29/2020</a:t>
            </a:fld>
            <a:endParaRPr lang="en-US"/>
          </a:p>
        </p:txBody>
      </p:sp>
      <p:sp>
        <p:nvSpPr>
          <p:cNvPr id="5" name="Footer Placeholder 4">
            <a:extLst>
              <a:ext uri="{FF2B5EF4-FFF2-40B4-BE49-F238E27FC236}">
                <a16:creationId xmlns:a16="http://schemas.microsoft.com/office/drawing/2014/main" id="{B626C2BC-2FF6-412D-A028-3197E71BBA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C15D9E-86C5-4A7C-B523-84BD2585D0CF}"/>
              </a:ext>
            </a:extLst>
          </p:cNvPr>
          <p:cNvSpPr>
            <a:spLocks noGrp="1"/>
          </p:cNvSpPr>
          <p:nvPr>
            <p:ph type="sldNum" sz="quarter" idx="12"/>
          </p:nvPr>
        </p:nvSpPr>
        <p:spPr/>
        <p:txBody>
          <a:bodyPr/>
          <a:lstStyle/>
          <a:p>
            <a:fld id="{2D57D548-4F56-4B85-9C1C-F9C4F7268262}" type="slidenum">
              <a:rPr lang="en-US" smtClean="0"/>
              <a:t>‹#›</a:t>
            </a:fld>
            <a:endParaRPr lang="en-US"/>
          </a:p>
        </p:txBody>
      </p:sp>
    </p:spTree>
    <p:extLst>
      <p:ext uri="{BB962C8B-B14F-4D97-AF65-F5344CB8AC3E}">
        <p14:creationId xmlns:p14="http://schemas.microsoft.com/office/powerpoint/2010/main" val="34518096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DCDE56-09D9-4163-87D8-DE72499FFBE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C5EF8C5-C0C6-40BB-99DA-A8DA66E56BD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C2DB5C-3164-49E2-9278-E15B4840580D}"/>
              </a:ext>
            </a:extLst>
          </p:cNvPr>
          <p:cNvSpPr>
            <a:spLocks noGrp="1"/>
          </p:cNvSpPr>
          <p:nvPr>
            <p:ph type="dt" sz="half" idx="10"/>
          </p:nvPr>
        </p:nvSpPr>
        <p:spPr/>
        <p:txBody>
          <a:bodyPr/>
          <a:lstStyle/>
          <a:p>
            <a:fld id="{E8F933AB-EF1E-4A1F-87F2-F581A4982B67}" type="datetimeFigureOut">
              <a:rPr lang="en-US" smtClean="0"/>
              <a:t>7/29/2020</a:t>
            </a:fld>
            <a:endParaRPr lang="en-US"/>
          </a:p>
        </p:txBody>
      </p:sp>
      <p:sp>
        <p:nvSpPr>
          <p:cNvPr id="5" name="Footer Placeholder 4">
            <a:extLst>
              <a:ext uri="{FF2B5EF4-FFF2-40B4-BE49-F238E27FC236}">
                <a16:creationId xmlns:a16="http://schemas.microsoft.com/office/drawing/2014/main" id="{F7C4AAD0-9902-49C4-9533-C4570BE6DA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DB4D8D-75E3-43F3-9C40-D26A03D05BE6}"/>
              </a:ext>
            </a:extLst>
          </p:cNvPr>
          <p:cNvSpPr>
            <a:spLocks noGrp="1"/>
          </p:cNvSpPr>
          <p:nvPr>
            <p:ph type="sldNum" sz="quarter" idx="12"/>
          </p:nvPr>
        </p:nvSpPr>
        <p:spPr/>
        <p:txBody>
          <a:bodyPr/>
          <a:lstStyle/>
          <a:p>
            <a:fld id="{2D57D548-4F56-4B85-9C1C-F9C4F7268262}" type="slidenum">
              <a:rPr lang="en-US" smtClean="0"/>
              <a:t>‹#›</a:t>
            </a:fld>
            <a:endParaRPr lang="en-US"/>
          </a:p>
        </p:txBody>
      </p:sp>
    </p:spTree>
    <p:extLst>
      <p:ext uri="{BB962C8B-B14F-4D97-AF65-F5344CB8AC3E}">
        <p14:creationId xmlns:p14="http://schemas.microsoft.com/office/powerpoint/2010/main" val="1130336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65BCB8-B172-446C-9CB3-8DB8C8BB95D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C77957A-BD5B-4EF5-9699-DCA2F9E9E8A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2BE7BF2-796F-4640-8113-6DCB5D6559D6}"/>
              </a:ext>
            </a:extLst>
          </p:cNvPr>
          <p:cNvSpPr>
            <a:spLocks noGrp="1"/>
          </p:cNvSpPr>
          <p:nvPr>
            <p:ph type="dt" sz="half" idx="10"/>
          </p:nvPr>
        </p:nvSpPr>
        <p:spPr/>
        <p:txBody>
          <a:bodyPr/>
          <a:lstStyle/>
          <a:p>
            <a:fld id="{E8F933AB-EF1E-4A1F-87F2-F581A4982B67}" type="datetimeFigureOut">
              <a:rPr lang="en-US" smtClean="0"/>
              <a:t>7/29/2020</a:t>
            </a:fld>
            <a:endParaRPr lang="en-US"/>
          </a:p>
        </p:txBody>
      </p:sp>
      <p:sp>
        <p:nvSpPr>
          <p:cNvPr id="5" name="Footer Placeholder 4">
            <a:extLst>
              <a:ext uri="{FF2B5EF4-FFF2-40B4-BE49-F238E27FC236}">
                <a16:creationId xmlns:a16="http://schemas.microsoft.com/office/drawing/2014/main" id="{275C8CE9-0E3E-4BF5-9394-4CEB549A30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C617374-D3C2-423B-8EF6-915641D8FD64}"/>
              </a:ext>
            </a:extLst>
          </p:cNvPr>
          <p:cNvSpPr>
            <a:spLocks noGrp="1"/>
          </p:cNvSpPr>
          <p:nvPr>
            <p:ph type="sldNum" sz="quarter" idx="12"/>
          </p:nvPr>
        </p:nvSpPr>
        <p:spPr/>
        <p:txBody>
          <a:bodyPr/>
          <a:lstStyle/>
          <a:p>
            <a:fld id="{2D57D548-4F56-4B85-9C1C-F9C4F7268262}" type="slidenum">
              <a:rPr lang="en-US" smtClean="0"/>
              <a:t>‹#›</a:t>
            </a:fld>
            <a:endParaRPr lang="en-US"/>
          </a:p>
        </p:txBody>
      </p:sp>
    </p:spTree>
    <p:extLst>
      <p:ext uri="{BB962C8B-B14F-4D97-AF65-F5344CB8AC3E}">
        <p14:creationId xmlns:p14="http://schemas.microsoft.com/office/powerpoint/2010/main" val="69512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ED9871-D048-4E34-9D5A-882DAC17050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A8ADAC2-E88E-404E-A997-C908FDD2DD6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27D90A4-1457-49AA-BC70-C2E2FC9A369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1E5AAF7-65D8-428B-8CDE-A5AC6F64DF2B}"/>
              </a:ext>
            </a:extLst>
          </p:cNvPr>
          <p:cNvSpPr>
            <a:spLocks noGrp="1"/>
          </p:cNvSpPr>
          <p:nvPr>
            <p:ph type="dt" sz="half" idx="10"/>
          </p:nvPr>
        </p:nvSpPr>
        <p:spPr/>
        <p:txBody>
          <a:bodyPr/>
          <a:lstStyle/>
          <a:p>
            <a:fld id="{E8F933AB-EF1E-4A1F-87F2-F581A4982B67}" type="datetimeFigureOut">
              <a:rPr lang="en-US" smtClean="0"/>
              <a:t>7/29/2020</a:t>
            </a:fld>
            <a:endParaRPr lang="en-US"/>
          </a:p>
        </p:txBody>
      </p:sp>
      <p:sp>
        <p:nvSpPr>
          <p:cNvPr id="6" name="Footer Placeholder 5">
            <a:extLst>
              <a:ext uri="{FF2B5EF4-FFF2-40B4-BE49-F238E27FC236}">
                <a16:creationId xmlns:a16="http://schemas.microsoft.com/office/drawing/2014/main" id="{45B98B39-430F-47C9-B283-9E745FFE5C0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FC184A0-8F0E-424B-B376-98B32E03A9CC}"/>
              </a:ext>
            </a:extLst>
          </p:cNvPr>
          <p:cNvSpPr>
            <a:spLocks noGrp="1"/>
          </p:cNvSpPr>
          <p:nvPr>
            <p:ph type="sldNum" sz="quarter" idx="12"/>
          </p:nvPr>
        </p:nvSpPr>
        <p:spPr/>
        <p:txBody>
          <a:bodyPr/>
          <a:lstStyle/>
          <a:p>
            <a:fld id="{2D57D548-4F56-4B85-9C1C-F9C4F7268262}" type="slidenum">
              <a:rPr lang="en-US" smtClean="0"/>
              <a:t>‹#›</a:t>
            </a:fld>
            <a:endParaRPr lang="en-US"/>
          </a:p>
        </p:txBody>
      </p:sp>
    </p:spTree>
    <p:extLst>
      <p:ext uri="{BB962C8B-B14F-4D97-AF65-F5344CB8AC3E}">
        <p14:creationId xmlns:p14="http://schemas.microsoft.com/office/powerpoint/2010/main" val="30046830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7B46FA-947C-4075-A1D0-B7A0268C60D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192C878-5B60-4386-A685-2B6351B6C8C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FA7AF93-E40F-46D3-BFE2-B7E92979EEB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C2974BF-37EB-4BE8-B28D-04CF38A072C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B1BD25F-0D04-426A-9D3F-095037E8975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8CD5C52-ADC3-41EA-8329-CC84C70D3677}"/>
              </a:ext>
            </a:extLst>
          </p:cNvPr>
          <p:cNvSpPr>
            <a:spLocks noGrp="1"/>
          </p:cNvSpPr>
          <p:nvPr>
            <p:ph type="dt" sz="half" idx="10"/>
          </p:nvPr>
        </p:nvSpPr>
        <p:spPr/>
        <p:txBody>
          <a:bodyPr/>
          <a:lstStyle/>
          <a:p>
            <a:fld id="{E8F933AB-EF1E-4A1F-87F2-F581A4982B67}" type="datetimeFigureOut">
              <a:rPr lang="en-US" smtClean="0"/>
              <a:t>7/29/2020</a:t>
            </a:fld>
            <a:endParaRPr lang="en-US"/>
          </a:p>
        </p:txBody>
      </p:sp>
      <p:sp>
        <p:nvSpPr>
          <p:cNvPr id="8" name="Footer Placeholder 7">
            <a:extLst>
              <a:ext uri="{FF2B5EF4-FFF2-40B4-BE49-F238E27FC236}">
                <a16:creationId xmlns:a16="http://schemas.microsoft.com/office/drawing/2014/main" id="{A21DAA8A-F054-4C01-A7A6-30F485679E4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64634C8-EF12-4084-9F4E-46C75AFBFE9A}"/>
              </a:ext>
            </a:extLst>
          </p:cNvPr>
          <p:cNvSpPr>
            <a:spLocks noGrp="1"/>
          </p:cNvSpPr>
          <p:nvPr>
            <p:ph type="sldNum" sz="quarter" idx="12"/>
          </p:nvPr>
        </p:nvSpPr>
        <p:spPr/>
        <p:txBody>
          <a:bodyPr/>
          <a:lstStyle/>
          <a:p>
            <a:fld id="{2D57D548-4F56-4B85-9C1C-F9C4F7268262}" type="slidenum">
              <a:rPr lang="en-US" smtClean="0"/>
              <a:t>‹#›</a:t>
            </a:fld>
            <a:endParaRPr lang="en-US"/>
          </a:p>
        </p:txBody>
      </p:sp>
    </p:spTree>
    <p:extLst>
      <p:ext uri="{BB962C8B-B14F-4D97-AF65-F5344CB8AC3E}">
        <p14:creationId xmlns:p14="http://schemas.microsoft.com/office/powerpoint/2010/main" val="38524016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01BB1F-B1CA-4BBF-9909-D17153F4FAF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FF82CE0-4E0C-4934-A49E-628260744BFD}"/>
              </a:ext>
            </a:extLst>
          </p:cNvPr>
          <p:cNvSpPr>
            <a:spLocks noGrp="1"/>
          </p:cNvSpPr>
          <p:nvPr>
            <p:ph type="dt" sz="half" idx="10"/>
          </p:nvPr>
        </p:nvSpPr>
        <p:spPr/>
        <p:txBody>
          <a:bodyPr/>
          <a:lstStyle/>
          <a:p>
            <a:fld id="{E8F933AB-EF1E-4A1F-87F2-F581A4982B67}" type="datetimeFigureOut">
              <a:rPr lang="en-US" smtClean="0"/>
              <a:t>7/29/2020</a:t>
            </a:fld>
            <a:endParaRPr lang="en-US"/>
          </a:p>
        </p:txBody>
      </p:sp>
      <p:sp>
        <p:nvSpPr>
          <p:cNvPr id="4" name="Footer Placeholder 3">
            <a:extLst>
              <a:ext uri="{FF2B5EF4-FFF2-40B4-BE49-F238E27FC236}">
                <a16:creationId xmlns:a16="http://schemas.microsoft.com/office/drawing/2014/main" id="{1900C0F6-5EE5-45DE-8EFF-EC1E77F1612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E5E108B-293D-44AA-998E-D41E948A744F}"/>
              </a:ext>
            </a:extLst>
          </p:cNvPr>
          <p:cNvSpPr>
            <a:spLocks noGrp="1"/>
          </p:cNvSpPr>
          <p:nvPr>
            <p:ph type="sldNum" sz="quarter" idx="12"/>
          </p:nvPr>
        </p:nvSpPr>
        <p:spPr/>
        <p:txBody>
          <a:bodyPr/>
          <a:lstStyle/>
          <a:p>
            <a:fld id="{2D57D548-4F56-4B85-9C1C-F9C4F7268262}" type="slidenum">
              <a:rPr lang="en-US" smtClean="0"/>
              <a:t>‹#›</a:t>
            </a:fld>
            <a:endParaRPr lang="en-US"/>
          </a:p>
        </p:txBody>
      </p:sp>
    </p:spTree>
    <p:extLst>
      <p:ext uri="{BB962C8B-B14F-4D97-AF65-F5344CB8AC3E}">
        <p14:creationId xmlns:p14="http://schemas.microsoft.com/office/powerpoint/2010/main" val="13776311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A284EC7-D9D4-4EBA-A69D-C49276EE9DB8}"/>
              </a:ext>
            </a:extLst>
          </p:cNvPr>
          <p:cNvSpPr>
            <a:spLocks noGrp="1"/>
          </p:cNvSpPr>
          <p:nvPr>
            <p:ph type="dt" sz="half" idx="10"/>
          </p:nvPr>
        </p:nvSpPr>
        <p:spPr/>
        <p:txBody>
          <a:bodyPr/>
          <a:lstStyle/>
          <a:p>
            <a:fld id="{E8F933AB-EF1E-4A1F-87F2-F581A4982B67}" type="datetimeFigureOut">
              <a:rPr lang="en-US" smtClean="0"/>
              <a:t>7/29/2020</a:t>
            </a:fld>
            <a:endParaRPr lang="en-US"/>
          </a:p>
        </p:txBody>
      </p:sp>
      <p:sp>
        <p:nvSpPr>
          <p:cNvPr id="3" name="Footer Placeholder 2">
            <a:extLst>
              <a:ext uri="{FF2B5EF4-FFF2-40B4-BE49-F238E27FC236}">
                <a16:creationId xmlns:a16="http://schemas.microsoft.com/office/drawing/2014/main" id="{947D9A3E-B1A9-4DC8-9612-0DF8CD535AC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779E436-A9DC-4B32-82DF-09B2B6D94456}"/>
              </a:ext>
            </a:extLst>
          </p:cNvPr>
          <p:cNvSpPr>
            <a:spLocks noGrp="1"/>
          </p:cNvSpPr>
          <p:nvPr>
            <p:ph type="sldNum" sz="quarter" idx="12"/>
          </p:nvPr>
        </p:nvSpPr>
        <p:spPr/>
        <p:txBody>
          <a:bodyPr/>
          <a:lstStyle/>
          <a:p>
            <a:fld id="{2D57D548-4F56-4B85-9C1C-F9C4F7268262}" type="slidenum">
              <a:rPr lang="en-US" smtClean="0"/>
              <a:t>‹#›</a:t>
            </a:fld>
            <a:endParaRPr lang="en-US"/>
          </a:p>
        </p:txBody>
      </p:sp>
    </p:spTree>
    <p:extLst>
      <p:ext uri="{BB962C8B-B14F-4D97-AF65-F5344CB8AC3E}">
        <p14:creationId xmlns:p14="http://schemas.microsoft.com/office/powerpoint/2010/main" val="2871438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D3F3B-3800-4900-AC1E-227FD2CE1E4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216B0BF-E0A3-41E2-B290-8783B281F1D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BD25DFA-0D55-41D4-ACF0-58785C5C23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C11B363-9685-4A73-B684-4821B5888A99}"/>
              </a:ext>
            </a:extLst>
          </p:cNvPr>
          <p:cNvSpPr>
            <a:spLocks noGrp="1"/>
          </p:cNvSpPr>
          <p:nvPr>
            <p:ph type="dt" sz="half" idx="10"/>
          </p:nvPr>
        </p:nvSpPr>
        <p:spPr/>
        <p:txBody>
          <a:bodyPr/>
          <a:lstStyle/>
          <a:p>
            <a:fld id="{E8F933AB-EF1E-4A1F-87F2-F581A4982B67}" type="datetimeFigureOut">
              <a:rPr lang="en-US" smtClean="0"/>
              <a:t>7/29/2020</a:t>
            </a:fld>
            <a:endParaRPr lang="en-US"/>
          </a:p>
        </p:txBody>
      </p:sp>
      <p:sp>
        <p:nvSpPr>
          <p:cNvPr id="6" name="Footer Placeholder 5">
            <a:extLst>
              <a:ext uri="{FF2B5EF4-FFF2-40B4-BE49-F238E27FC236}">
                <a16:creationId xmlns:a16="http://schemas.microsoft.com/office/drawing/2014/main" id="{25457F84-80D6-43A4-913E-240A77B05DC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C832C76-2119-40BD-A520-E34FC690409A}"/>
              </a:ext>
            </a:extLst>
          </p:cNvPr>
          <p:cNvSpPr>
            <a:spLocks noGrp="1"/>
          </p:cNvSpPr>
          <p:nvPr>
            <p:ph type="sldNum" sz="quarter" idx="12"/>
          </p:nvPr>
        </p:nvSpPr>
        <p:spPr/>
        <p:txBody>
          <a:bodyPr/>
          <a:lstStyle/>
          <a:p>
            <a:fld id="{2D57D548-4F56-4B85-9C1C-F9C4F7268262}" type="slidenum">
              <a:rPr lang="en-US" smtClean="0"/>
              <a:t>‹#›</a:t>
            </a:fld>
            <a:endParaRPr lang="en-US"/>
          </a:p>
        </p:txBody>
      </p:sp>
    </p:spTree>
    <p:extLst>
      <p:ext uri="{BB962C8B-B14F-4D97-AF65-F5344CB8AC3E}">
        <p14:creationId xmlns:p14="http://schemas.microsoft.com/office/powerpoint/2010/main" val="26437693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2EAAEB-2F21-45CA-9D00-1D1A8A549E4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F889F5B-D659-4899-9B5F-6E5F953C447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7F18896-3D23-4481-AEDE-8E14BEEF76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950CEDE-6303-4877-B231-44B37BD49000}"/>
              </a:ext>
            </a:extLst>
          </p:cNvPr>
          <p:cNvSpPr>
            <a:spLocks noGrp="1"/>
          </p:cNvSpPr>
          <p:nvPr>
            <p:ph type="dt" sz="half" idx="10"/>
          </p:nvPr>
        </p:nvSpPr>
        <p:spPr/>
        <p:txBody>
          <a:bodyPr/>
          <a:lstStyle/>
          <a:p>
            <a:fld id="{E8F933AB-EF1E-4A1F-87F2-F581A4982B67}" type="datetimeFigureOut">
              <a:rPr lang="en-US" smtClean="0"/>
              <a:t>7/29/2020</a:t>
            </a:fld>
            <a:endParaRPr lang="en-US"/>
          </a:p>
        </p:txBody>
      </p:sp>
      <p:sp>
        <p:nvSpPr>
          <p:cNvPr id="6" name="Footer Placeholder 5">
            <a:extLst>
              <a:ext uri="{FF2B5EF4-FFF2-40B4-BE49-F238E27FC236}">
                <a16:creationId xmlns:a16="http://schemas.microsoft.com/office/drawing/2014/main" id="{182C8A15-049C-428A-B7FA-9746CF99CA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29334A6-8B61-425B-BCE8-9BC93631CAD8}"/>
              </a:ext>
            </a:extLst>
          </p:cNvPr>
          <p:cNvSpPr>
            <a:spLocks noGrp="1"/>
          </p:cNvSpPr>
          <p:nvPr>
            <p:ph type="sldNum" sz="quarter" idx="12"/>
          </p:nvPr>
        </p:nvSpPr>
        <p:spPr/>
        <p:txBody>
          <a:bodyPr/>
          <a:lstStyle/>
          <a:p>
            <a:fld id="{2D57D548-4F56-4B85-9C1C-F9C4F7268262}" type="slidenum">
              <a:rPr lang="en-US" smtClean="0"/>
              <a:t>‹#›</a:t>
            </a:fld>
            <a:endParaRPr lang="en-US"/>
          </a:p>
        </p:txBody>
      </p:sp>
    </p:spTree>
    <p:extLst>
      <p:ext uri="{BB962C8B-B14F-4D97-AF65-F5344CB8AC3E}">
        <p14:creationId xmlns:p14="http://schemas.microsoft.com/office/powerpoint/2010/main" val="7935867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BF72926-320C-45B4-9178-AEC7AF4658C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F2F95B2-7AF1-4885-A5D5-DF6030E4E9B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E0DE95-FCE5-43E1-8D70-3E7BF9587B0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F933AB-EF1E-4A1F-87F2-F581A4982B67}" type="datetimeFigureOut">
              <a:rPr lang="en-US" smtClean="0"/>
              <a:t>7/29/2020</a:t>
            </a:fld>
            <a:endParaRPr lang="en-US"/>
          </a:p>
        </p:txBody>
      </p:sp>
      <p:sp>
        <p:nvSpPr>
          <p:cNvPr id="5" name="Footer Placeholder 4">
            <a:extLst>
              <a:ext uri="{FF2B5EF4-FFF2-40B4-BE49-F238E27FC236}">
                <a16:creationId xmlns:a16="http://schemas.microsoft.com/office/drawing/2014/main" id="{345BC6A8-2979-4694-BDAC-52A91A55815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1FECDD3-71F5-46BC-9B17-8989CCFC52D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57D548-4F56-4B85-9C1C-F9C4F7268262}" type="slidenum">
              <a:rPr lang="en-US" smtClean="0"/>
              <a:t>‹#›</a:t>
            </a:fld>
            <a:endParaRPr lang="en-US"/>
          </a:p>
        </p:txBody>
      </p:sp>
    </p:spTree>
    <p:extLst>
      <p:ext uri="{BB962C8B-B14F-4D97-AF65-F5344CB8AC3E}">
        <p14:creationId xmlns:p14="http://schemas.microsoft.com/office/powerpoint/2010/main" val="19731607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mailto:lgbrown@paulding.k12.ga.us"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4E1BEB12-92AF-4445-98AD-4C7756E7C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0522C2C-7B5C-48A7-A969-03941E5D2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69476" y="220196"/>
            <a:ext cx="9422524" cy="6637806"/>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1" name="Oval 20">
            <a:extLst>
              <a:ext uri="{FF2B5EF4-FFF2-40B4-BE49-F238E27FC236}">
                <a16:creationId xmlns:a16="http://schemas.microsoft.com/office/drawing/2014/main" id="{D6EE29F2-D77F-4BD0-A20B-334D316A1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09800" y="2099696"/>
            <a:ext cx="1942241" cy="188955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3" name="Arc 22">
            <a:extLst>
              <a:ext uri="{FF2B5EF4-FFF2-40B4-BE49-F238E27FC236}">
                <a16:creationId xmlns:a16="http://schemas.microsoft.com/office/drawing/2014/main" id="{22D09ED2-868F-42C6-866E-F92E0CEF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520172">
            <a:off x="1613162" y="1492572"/>
            <a:ext cx="2987899" cy="2987899"/>
          </a:xfrm>
          <a:prstGeom prst="arc">
            <a:avLst>
              <a:gd name="adj1" fmla="val 14455503"/>
              <a:gd name="adj2" fmla="val 227775"/>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002C9B0-BCC8-4E6F-A6DB-1A513A7DE0B7}"/>
              </a:ext>
            </a:extLst>
          </p:cNvPr>
          <p:cNvSpPr>
            <a:spLocks noGrp="1"/>
          </p:cNvSpPr>
          <p:nvPr>
            <p:ph type="ctrTitle"/>
          </p:nvPr>
        </p:nvSpPr>
        <p:spPr>
          <a:xfrm>
            <a:off x="4038600" y="1939159"/>
            <a:ext cx="7644627" cy="2751086"/>
          </a:xfrm>
        </p:spPr>
        <p:txBody>
          <a:bodyPr>
            <a:normAutofit/>
          </a:bodyPr>
          <a:lstStyle/>
          <a:p>
            <a:pPr algn="r"/>
            <a:r>
              <a:rPr lang="en-US"/>
              <a:t>Welcome to Mrs. Brown’s class!!!</a:t>
            </a:r>
          </a:p>
        </p:txBody>
      </p:sp>
      <p:sp>
        <p:nvSpPr>
          <p:cNvPr id="3" name="Subtitle 2">
            <a:extLst>
              <a:ext uri="{FF2B5EF4-FFF2-40B4-BE49-F238E27FC236}">
                <a16:creationId xmlns:a16="http://schemas.microsoft.com/office/drawing/2014/main" id="{70274EB9-B977-49AC-BBFF-CD4D231D3D2A}"/>
              </a:ext>
            </a:extLst>
          </p:cNvPr>
          <p:cNvSpPr>
            <a:spLocks noGrp="1"/>
          </p:cNvSpPr>
          <p:nvPr>
            <p:ph type="subTitle" idx="1"/>
          </p:nvPr>
        </p:nvSpPr>
        <p:spPr>
          <a:xfrm>
            <a:off x="4038600" y="4782320"/>
            <a:ext cx="7644627" cy="1329443"/>
          </a:xfrm>
        </p:spPr>
        <p:txBody>
          <a:bodyPr>
            <a:normAutofit/>
          </a:bodyPr>
          <a:lstStyle/>
          <a:p>
            <a:pPr algn="r"/>
            <a:r>
              <a:rPr lang="en-US"/>
              <a:t>Open House 20-21</a:t>
            </a:r>
          </a:p>
        </p:txBody>
      </p:sp>
    </p:spTree>
    <p:extLst>
      <p:ext uri="{BB962C8B-B14F-4D97-AF65-F5344CB8AC3E}">
        <p14:creationId xmlns:p14="http://schemas.microsoft.com/office/powerpoint/2010/main" val="21629187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709F1D5-B0F1-4714-A239-E5B61C1619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228FB460-D3FF-4440-A020-05982A09E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0546" y="1011045"/>
            <a:ext cx="4369859" cy="4369859"/>
          </a:xfrm>
          <a:prstGeom prst="roundRect">
            <a:avLst>
              <a:gd name="adj" fmla="val 27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8E7562C-DD8E-4B00-B32B-AF9A002BC36E}"/>
              </a:ext>
            </a:extLst>
          </p:cNvPr>
          <p:cNvSpPr>
            <a:spLocks noGrp="1"/>
          </p:cNvSpPr>
          <p:nvPr>
            <p:ph type="title"/>
          </p:nvPr>
        </p:nvSpPr>
        <p:spPr>
          <a:xfrm>
            <a:off x="956826" y="1112969"/>
            <a:ext cx="3937298" cy="4166010"/>
          </a:xfrm>
        </p:spPr>
        <p:txBody>
          <a:bodyPr>
            <a:normAutofit/>
          </a:bodyPr>
          <a:lstStyle/>
          <a:p>
            <a:r>
              <a:rPr lang="en-US">
                <a:solidFill>
                  <a:srgbClr val="FFFFFF"/>
                </a:solidFill>
              </a:rPr>
              <a:t>Classroom expectations </a:t>
            </a:r>
          </a:p>
        </p:txBody>
      </p:sp>
      <p:sp>
        <p:nvSpPr>
          <p:cNvPr id="12" name="Freeform: Shape 11">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1A03E1FB-8D7F-4CAC-A2C7-9B02373E1710}"/>
              </a:ext>
            </a:extLst>
          </p:cNvPr>
          <p:cNvSpPr>
            <a:spLocks noGrp="1"/>
          </p:cNvSpPr>
          <p:nvPr>
            <p:ph idx="1"/>
          </p:nvPr>
        </p:nvSpPr>
        <p:spPr>
          <a:xfrm>
            <a:off x="6096000" y="820880"/>
            <a:ext cx="5257799" cy="4889350"/>
          </a:xfrm>
        </p:spPr>
        <p:txBody>
          <a:bodyPr anchor="t">
            <a:normAutofit/>
          </a:bodyPr>
          <a:lstStyle/>
          <a:p>
            <a:r>
              <a:rPr lang="en-US" sz="2600"/>
              <a:t>We use Dojo points in class.  Students can earn points and lose points.  If your student has 10 Dojo points by the end of the week, they get to participate in Fun Friday (cooking activity and a movie during lunch). Students gain points by setting good examples for peers, participating, and doing fantastic jobs on their work.  Students lose points by breaking one of our class rules.  These will be reviewed with the students in class.</a:t>
            </a:r>
          </a:p>
          <a:p>
            <a:endParaRPr lang="en-US" sz="2600"/>
          </a:p>
        </p:txBody>
      </p:sp>
      <p:sp>
        <p:nvSpPr>
          <p:cNvPr id="18" name="Freeform: Shape 17">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18308"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40433632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7">
            <a:extLst>
              <a:ext uri="{FF2B5EF4-FFF2-40B4-BE49-F238E27FC236}">
                <a16:creationId xmlns:a16="http://schemas.microsoft.com/office/drawing/2014/main" id="{004A8AE1-9605-41DC-920F-A4B8E8F23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Arc 9">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790889" flipH="1">
            <a:off x="715850" y="795372"/>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A563FEE7-74CF-4843-A71B-B546FCA6D0CC}"/>
              </a:ext>
            </a:extLst>
          </p:cNvPr>
          <p:cNvSpPr>
            <a:spLocks noGrp="1"/>
          </p:cNvSpPr>
          <p:nvPr>
            <p:ph idx="1"/>
          </p:nvPr>
        </p:nvSpPr>
        <p:spPr>
          <a:xfrm>
            <a:off x="838200" y="1461360"/>
            <a:ext cx="5536397" cy="3935281"/>
          </a:xfrm>
        </p:spPr>
        <p:txBody>
          <a:bodyPr>
            <a:normAutofit/>
          </a:bodyPr>
          <a:lstStyle/>
          <a:p>
            <a:r>
              <a:rPr lang="en-US" dirty="0"/>
              <a:t>The first week of school is split with in person instruction and Digital Learning.  August 3</a:t>
            </a:r>
            <a:r>
              <a:rPr lang="en-US" baseline="30000" dirty="0"/>
              <a:t>rd</a:t>
            </a:r>
            <a:r>
              <a:rPr lang="en-US" dirty="0"/>
              <a:t>- 5</a:t>
            </a:r>
            <a:r>
              <a:rPr lang="en-US" baseline="30000" dirty="0"/>
              <a:t>th</a:t>
            </a:r>
            <a:r>
              <a:rPr lang="en-US" dirty="0"/>
              <a:t> will be in person.  August 6</a:t>
            </a:r>
            <a:r>
              <a:rPr lang="en-US" baseline="30000" dirty="0"/>
              <a:t>th</a:t>
            </a:r>
            <a:r>
              <a:rPr lang="en-US" dirty="0"/>
              <a:t> and 7</a:t>
            </a:r>
            <a:r>
              <a:rPr lang="en-US" baseline="30000" dirty="0"/>
              <a:t>th</a:t>
            </a:r>
            <a:r>
              <a:rPr lang="en-US" dirty="0"/>
              <a:t> will be digital. </a:t>
            </a:r>
          </a:p>
          <a:p>
            <a:endParaRPr lang="en-US" dirty="0"/>
          </a:p>
        </p:txBody>
      </p:sp>
      <p:sp>
        <p:nvSpPr>
          <p:cNvPr id="17" name="Oval 11">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92396"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17460" y="4737713"/>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1B1C0D8-B771-4418-9BC8-4130F57F1014}"/>
              </a:ext>
            </a:extLst>
          </p:cNvPr>
          <p:cNvSpPr>
            <a:spLocks noGrp="1"/>
          </p:cNvSpPr>
          <p:nvPr>
            <p:ph type="title"/>
          </p:nvPr>
        </p:nvSpPr>
        <p:spPr>
          <a:xfrm>
            <a:off x="7474281" y="1396686"/>
            <a:ext cx="3240506" cy="4064628"/>
          </a:xfrm>
        </p:spPr>
        <p:txBody>
          <a:bodyPr>
            <a:normAutofit/>
          </a:bodyPr>
          <a:lstStyle/>
          <a:p>
            <a:r>
              <a:rPr lang="en-US">
                <a:solidFill>
                  <a:srgbClr val="FFFFFF"/>
                </a:solidFill>
              </a:rPr>
              <a:t>First week Schedule </a:t>
            </a:r>
          </a:p>
        </p:txBody>
      </p:sp>
    </p:spTree>
    <p:extLst>
      <p:ext uri="{BB962C8B-B14F-4D97-AF65-F5344CB8AC3E}">
        <p14:creationId xmlns:p14="http://schemas.microsoft.com/office/powerpoint/2010/main" val="15582925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6B2DDEB-BED3-4582-85DB-8D16E62C15BA}"/>
              </a:ext>
            </a:extLst>
          </p:cNvPr>
          <p:cNvSpPr>
            <a:spLocks noGrp="1"/>
          </p:cNvSpPr>
          <p:nvPr>
            <p:ph type="title"/>
          </p:nvPr>
        </p:nvSpPr>
        <p:spPr>
          <a:xfrm>
            <a:off x="1171074" y="1396686"/>
            <a:ext cx="3240506" cy="4064628"/>
          </a:xfrm>
        </p:spPr>
        <p:txBody>
          <a:bodyPr>
            <a:normAutofit/>
          </a:bodyPr>
          <a:lstStyle/>
          <a:p>
            <a:r>
              <a:rPr lang="en-US">
                <a:solidFill>
                  <a:srgbClr val="FFFFFF"/>
                </a:solidFill>
              </a:rPr>
              <a:t>Digital Learning</a:t>
            </a:r>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84360C7A-1109-4A58-AC6B-5AC08353A999}"/>
              </a:ext>
            </a:extLst>
          </p:cNvPr>
          <p:cNvSpPr>
            <a:spLocks noGrp="1"/>
          </p:cNvSpPr>
          <p:nvPr>
            <p:ph idx="1"/>
          </p:nvPr>
        </p:nvSpPr>
        <p:spPr>
          <a:xfrm>
            <a:off x="5370153" y="1526033"/>
            <a:ext cx="5536397" cy="3935281"/>
          </a:xfrm>
        </p:spPr>
        <p:txBody>
          <a:bodyPr>
            <a:normAutofit/>
          </a:bodyPr>
          <a:lstStyle/>
          <a:p>
            <a:r>
              <a:rPr lang="en-US" sz="2400"/>
              <a:t>Please look for login information for n2y.com and Canvas coming home soon.  </a:t>
            </a:r>
          </a:p>
          <a:p>
            <a:r>
              <a:rPr lang="en-US" sz="2400"/>
              <a:t>Also, please make sure that you make accommodations for Digital Learning this year.  It is important for the continuation of your student’s progress and learning that they be able to participate online. Please contact the school if you have any questions or needs.</a:t>
            </a:r>
          </a:p>
          <a:p>
            <a:endParaRPr lang="en-US" sz="2400"/>
          </a:p>
        </p:txBody>
      </p:sp>
    </p:spTree>
    <p:extLst>
      <p:ext uri="{BB962C8B-B14F-4D97-AF65-F5344CB8AC3E}">
        <p14:creationId xmlns:p14="http://schemas.microsoft.com/office/powerpoint/2010/main" val="29106800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0F24D38-B79E-44B4-830E-043F45D96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051F766-3740-4145-8BFD-8B11A642D18A}"/>
              </a:ext>
            </a:extLst>
          </p:cNvPr>
          <p:cNvSpPr>
            <a:spLocks noGrp="1"/>
          </p:cNvSpPr>
          <p:nvPr>
            <p:ph type="title"/>
          </p:nvPr>
        </p:nvSpPr>
        <p:spPr>
          <a:xfrm>
            <a:off x="838200" y="620742"/>
            <a:ext cx="10515600" cy="1325563"/>
          </a:xfrm>
        </p:spPr>
        <p:txBody>
          <a:bodyPr>
            <a:normAutofit/>
          </a:bodyPr>
          <a:lstStyle/>
          <a:p>
            <a:r>
              <a:rPr lang="en-US">
                <a:solidFill>
                  <a:srgbClr val="FFFFFF"/>
                </a:solidFill>
              </a:rPr>
              <a:t>Supplies</a:t>
            </a:r>
          </a:p>
        </p:txBody>
      </p:sp>
      <p:cxnSp>
        <p:nvCxnSpPr>
          <p:cNvPr id="12" name="Straight Connector 11">
            <a:extLst>
              <a:ext uri="{FF2B5EF4-FFF2-40B4-BE49-F238E27FC236}">
                <a16:creationId xmlns:a16="http://schemas.microsoft.com/office/drawing/2014/main" id="{FC469874-256B-45B3-A79C-7591B4BA1E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5FB41976-2727-4010-A4C9-BC50F742A5AF}"/>
              </a:ext>
            </a:extLst>
          </p:cNvPr>
          <p:cNvSpPr>
            <a:spLocks noGrp="1"/>
          </p:cNvSpPr>
          <p:nvPr>
            <p:ph sz="half" idx="1"/>
          </p:nvPr>
        </p:nvSpPr>
        <p:spPr>
          <a:xfrm>
            <a:off x="838200" y="2266345"/>
            <a:ext cx="5097780" cy="3910617"/>
          </a:xfrm>
        </p:spPr>
        <p:txBody>
          <a:bodyPr>
            <a:normAutofit/>
          </a:bodyPr>
          <a:lstStyle/>
          <a:p>
            <a:r>
              <a:rPr lang="en-US" sz="2400" b="1">
                <a:solidFill>
                  <a:srgbClr val="FFFFFF"/>
                </a:solidFill>
              </a:rPr>
              <a:t>We ask that you provide the following for your student:</a:t>
            </a:r>
            <a:endParaRPr lang="en-US" sz="2400">
              <a:solidFill>
                <a:srgbClr val="FFFFFF"/>
              </a:solidFill>
            </a:endParaRPr>
          </a:p>
          <a:p>
            <a:r>
              <a:rPr lang="en-US" sz="2400">
                <a:solidFill>
                  <a:srgbClr val="FFFFFF"/>
                </a:solidFill>
              </a:rPr>
              <a:t>1 inch binder </a:t>
            </a:r>
          </a:p>
          <a:p>
            <a:r>
              <a:rPr lang="en-US" sz="2400">
                <a:solidFill>
                  <a:srgbClr val="FFFFFF"/>
                </a:solidFill>
              </a:rPr>
              <a:t>3 ring pencil pouch with zipper</a:t>
            </a:r>
          </a:p>
          <a:p>
            <a:r>
              <a:rPr lang="en-US" sz="2400">
                <a:solidFill>
                  <a:srgbClr val="FFFFFF"/>
                </a:solidFill>
              </a:rPr>
              <a:t>Marker or color pencils</a:t>
            </a:r>
          </a:p>
        </p:txBody>
      </p:sp>
      <p:sp>
        <p:nvSpPr>
          <p:cNvPr id="5" name="Content Placeholder 4">
            <a:extLst>
              <a:ext uri="{FF2B5EF4-FFF2-40B4-BE49-F238E27FC236}">
                <a16:creationId xmlns:a16="http://schemas.microsoft.com/office/drawing/2014/main" id="{5D6677E4-63C3-4C52-BFCB-B9ED8AE243F5}"/>
              </a:ext>
            </a:extLst>
          </p:cNvPr>
          <p:cNvSpPr>
            <a:spLocks noGrp="1"/>
          </p:cNvSpPr>
          <p:nvPr>
            <p:ph sz="half" idx="2"/>
          </p:nvPr>
        </p:nvSpPr>
        <p:spPr>
          <a:xfrm>
            <a:off x="6256020" y="2266345"/>
            <a:ext cx="5097780" cy="3910618"/>
          </a:xfrm>
        </p:spPr>
        <p:txBody>
          <a:bodyPr>
            <a:normAutofit/>
          </a:bodyPr>
          <a:lstStyle/>
          <a:p>
            <a:r>
              <a:rPr lang="en-US" sz="2000" b="1">
                <a:solidFill>
                  <a:srgbClr val="FFFFFF"/>
                </a:solidFill>
              </a:rPr>
              <a:t>Optional supplies:</a:t>
            </a:r>
            <a:endParaRPr lang="en-US" sz="2000">
              <a:solidFill>
                <a:srgbClr val="FFFFFF"/>
              </a:solidFill>
            </a:endParaRPr>
          </a:p>
          <a:p>
            <a:r>
              <a:rPr lang="en-US" sz="2000">
                <a:solidFill>
                  <a:srgbClr val="FFFFFF"/>
                </a:solidFill>
              </a:rPr>
              <a:t>Baby wipes</a:t>
            </a:r>
          </a:p>
          <a:p>
            <a:r>
              <a:rPr lang="en-US" sz="2000">
                <a:solidFill>
                  <a:srgbClr val="FFFFFF"/>
                </a:solidFill>
              </a:rPr>
              <a:t>Construction paper</a:t>
            </a:r>
          </a:p>
          <a:p>
            <a:r>
              <a:rPr lang="en-US" sz="2000">
                <a:solidFill>
                  <a:srgbClr val="FFFFFF"/>
                </a:solidFill>
              </a:rPr>
              <a:t>Notebook Paper</a:t>
            </a:r>
          </a:p>
          <a:p>
            <a:r>
              <a:rPr lang="en-US" sz="2000">
                <a:solidFill>
                  <a:srgbClr val="FFFFFF"/>
                </a:solidFill>
              </a:rPr>
              <a:t>Tissues</a:t>
            </a:r>
          </a:p>
          <a:p>
            <a:r>
              <a:rPr lang="en-US" sz="2000">
                <a:solidFill>
                  <a:srgbClr val="FFFFFF"/>
                </a:solidFill>
              </a:rPr>
              <a:t>Cap erasers</a:t>
            </a:r>
          </a:p>
          <a:p>
            <a:r>
              <a:rPr lang="en-US" sz="2000">
                <a:solidFill>
                  <a:srgbClr val="FFFFFF"/>
                </a:solidFill>
              </a:rPr>
              <a:t>Gallon sized ziplock bags</a:t>
            </a:r>
          </a:p>
          <a:p>
            <a:r>
              <a:rPr lang="en-US" sz="2000">
                <a:solidFill>
                  <a:srgbClr val="FFFFFF"/>
                </a:solidFill>
              </a:rPr>
              <a:t>Sandwich sized ziplock bags</a:t>
            </a:r>
          </a:p>
          <a:p>
            <a:br>
              <a:rPr lang="en-US" sz="2000">
                <a:solidFill>
                  <a:srgbClr val="FFFFFF"/>
                </a:solidFill>
              </a:rPr>
            </a:br>
            <a:endParaRPr lang="en-US" sz="2000">
              <a:solidFill>
                <a:srgbClr val="FFFFFF"/>
              </a:solidFill>
            </a:endParaRPr>
          </a:p>
        </p:txBody>
      </p:sp>
    </p:spTree>
    <p:extLst>
      <p:ext uri="{BB962C8B-B14F-4D97-AF65-F5344CB8AC3E}">
        <p14:creationId xmlns:p14="http://schemas.microsoft.com/office/powerpoint/2010/main" val="3396660269"/>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C097BA20-D805-4B3C-A8E4-0C88774724EF}"/>
              </a:ext>
            </a:extLst>
          </p:cNvPr>
          <p:cNvSpPr>
            <a:spLocks noGrp="1"/>
          </p:cNvSpPr>
          <p:nvPr>
            <p:ph type="title"/>
          </p:nvPr>
        </p:nvSpPr>
        <p:spPr>
          <a:xfrm>
            <a:off x="838200" y="365125"/>
            <a:ext cx="10515600" cy="1325563"/>
          </a:xfrm>
        </p:spPr>
        <p:txBody>
          <a:bodyPr>
            <a:normAutofit/>
          </a:bodyPr>
          <a:lstStyle/>
          <a:p>
            <a:r>
              <a:rPr lang="en-US" dirty="0"/>
              <a:t>Other info</a:t>
            </a:r>
            <a:endParaRPr lang="en-US"/>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D7EB0EA2-C0DA-4876-83C6-57FE059CD3DF}"/>
              </a:ext>
            </a:extLst>
          </p:cNvPr>
          <p:cNvSpPr>
            <a:spLocks noGrp="1"/>
          </p:cNvSpPr>
          <p:nvPr>
            <p:ph idx="1"/>
          </p:nvPr>
        </p:nvSpPr>
        <p:spPr>
          <a:xfrm>
            <a:off x="838200" y="1825625"/>
            <a:ext cx="10515600" cy="4351338"/>
          </a:xfrm>
        </p:spPr>
        <p:txBody>
          <a:bodyPr>
            <a:normAutofit/>
          </a:bodyPr>
          <a:lstStyle/>
          <a:p>
            <a:pPr marL="0" indent="0">
              <a:buNone/>
            </a:pPr>
            <a:r>
              <a:rPr lang="en-US" sz="1800" dirty="0"/>
              <a:t>Lunch/Snack</a:t>
            </a:r>
          </a:p>
          <a:p>
            <a:r>
              <a:rPr lang="en-US" sz="1800" dirty="0"/>
              <a:t>Your students may bring or buy a lunch.  The school is encouraging parents to use </a:t>
            </a:r>
            <a:r>
              <a:rPr lang="en-US" sz="1800" dirty="0" err="1"/>
              <a:t>MySchoolBucks</a:t>
            </a:r>
            <a:r>
              <a:rPr lang="en-US" sz="1800" dirty="0"/>
              <a:t> to put money on students’ lunch accounts.  Look for a flyer for how to use </a:t>
            </a:r>
            <a:r>
              <a:rPr lang="en-US" sz="1800" dirty="0" err="1"/>
              <a:t>MySchoolBucks</a:t>
            </a:r>
            <a:r>
              <a:rPr lang="en-US" sz="1800" dirty="0"/>
              <a:t>.  If your student brings a lunch, they may keep it in the refrigerator in our kitchen.  They may also bring food to microwave.  </a:t>
            </a:r>
          </a:p>
          <a:p>
            <a:r>
              <a:rPr lang="en-US" sz="1800" dirty="0"/>
              <a:t>We have snack each afternoon.  You may send in snack each day or send in enough snack for an extended amount of time and we can store it in the kitchen.  Please write your student’s name on snack you send in for us to keep. Also, the county is encouraging that students bring water bottles for students to use and refill throughout the day.  Please fill free to send a water bottle with your student.</a:t>
            </a:r>
          </a:p>
          <a:p>
            <a:pPr marL="0" indent="0">
              <a:buNone/>
            </a:pPr>
            <a:endParaRPr lang="en-US" sz="1800" dirty="0"/>
          </a:p>
          <a:p>
            <a:pPr marL="0" indent="0">
              <a:buNone/>
            </a:pPr>
            <a:r>
              <a:rPr lang="en-US" sz="1800" dirty="0"/>
              <a:t>Change of Clothes</a:t>
            </a:r>
          </a:p>
          <a:p>
            <a:r>
              <a:rPr lang="en-US" sz="1800" dirty="0"/>
              <a:t>If you would like to, you may send in a change of clothes for your student to keep at school in case of accidents or spills.</a:t>
            </a:r>
          </a:p>
          <a:p>
            <a:endParaRPr lang="en-US" sz="1800" dirty="0"/>
          </a:p>
        </p:txBody>
      </p:sp>
    </p:spTree>
    <p:extLst>
      <p:ext uri="{BB962C8B-B14F-4D97-AF65-F5344CB8AC3E}">
        <p14:creationId xmlns:p14="http://schemas.microsoft.com/office/powerpoint/2010/main" val="25409454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2D2B061-737C-4A96-923D-323A85561232}"/>
              </a:ext>
            </a:extLst>
          </p:cNvPr>
          <p:cNvSpPr>
            <a:spLocks noGrp="1"/>
          </p:cNvSpPr>
          <p:nvPr>
            <p:ph type="title"/>
          </p:nvPr>
        </p:nvSpPr>
        <p:spPr>
          <a:xfrm>
            <a:off x="1171074" y="1396686"/>
            <a:ext cx="3240506" cy="4064628"/>
          </a:xfrm>
        </p:spPr>
        <p:txBody>
          <a:bodyPr>
            <a:normAutofit/>
          </a:bodyPr>
          <a:lstStyle/>
          <a:p>
            <a:r>
              <a:rPr lang="en-US">
                <a:solidFill>
                  <a:srgbClr val="FFFFFF"/>
                </a:solidFill>
              </a:rPr>
              <a:t>Contact info</a:t>
            </a:r>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E499E540-3E67-4B5D-BA44-4E13B185F1EE}"/>
              </a:ext>
            </a:extLst>
          </p:cNvPr>
          <p:cNvSpPr>
            <a:spLocks noGrp="1"/>
          </p:cNvSpPr>
          <p:nvPr>
            <p:ph idx="1"/>
          </p:nvPr>
        </p:nvSpPr>
        <p:spPr>
          <a:xfrm>
            <a:off x="5370153" y="1526033"/>
            <a:ext cx="5536397" cy="3935281"/>
          </a:xfrm>
        </p:spPr>
        <p:txBody>
          <a:bodyPr>
            <a:normAutofit/>
          </a:bodyPr>
          <a:lstStyle/>
          <a:p>
            <a:r>
              <a:rPr lang="en-US" dirty="0"/>
              <a:t>Please contact me anytime by calling the school, emailing me at </a:t>
            </a:r>
            <a:r>
              <a:rPr lang="en-US" u="sng" dirty="0">
                <a:hlinkClick r:id="rId2"/>
              </a:rPr>
              <a:t>lgbrown@paulding.k12.ga.us</a:t>
            </a:r>
            <a:r>
              <a:rPr lang="en-US" dirty="0"/>
              <a:t>, or through Class Dojo. We look forward to a wonderful year with all of you!</a:t>
            </a:r>
          </a:p>
          <a:p>
            <a:endParaRPr lang="en-US" dirty="0"/>
          </a:p>
        </p:txBody>
      </p:sp>
    </p:spTree>
    <p:extLst>
      <p:ext uri="{BB962C8B-B14F-4D97-AF65-F5344CB8AC3E}">
        <p14:creationId xmlns:p14="http://schemas.microsoft.com/office/powerpoint/2010/main" val="6739471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987B4C-954F-4857-BF9B-5C040C636771}"/>
              </a:ext>
            </a:extLst>
          </p:cNvPr>
          <p:cNvSpPr>
            <a:spLocks noGrp="1"/>
          </p:cNvSpPr>
          <p:nvPr>
            <p:ph type="title"/>
          </p:nvPr>
        </p:nvSpPr>
        <p:spPr>
          <a:xfrm>
            <a:off x="833120" y="1122363"/>
            <a:ext cx="3200400" cy="2387600"/>
          </a:xfrm>
        </p:spPr>
        <p:txBody>
          <a:bodyPr vert="horz" lIns="91440" tIns="45720" rIns="91440" bIns="45720" rtlCol="0" anchor="b">
            <a:normAutofit/>
          </a:bodyPr>
          <a:lstStyle/>
          <a:p>
            <a:r>
              <a:rPr lang="en-US" sz="4800" kern="1200">
                <a:solidFill>
                  <a:schemeClr val="tx1"/>
                </a:solidFill>
                <a:latin typeface="+mj-lt"/>
                <a:ea typeface="+mj-ea"/>
                <a:cs typeface="+mj-cs"/>
              </a:rPr>
              <a:t>Meet the teachers!</a:t>
            </a:r>
          </a:p>
        </p:txBody>
      </p:sp>
      <p:pic>
        <p:nvPicPr>
          <p:cNvPr id="21" name="Picture 20" descr="A close up of a person&#10;&#10;Description automatically generated">
            <a:extLst>
              <a:ext uri="{FF2B5EF4-FFF2-40B4-BE49-F238E27FC236}">
                <a16:creationId xmlns:a16="http://schemas.microsoft.com/office/drawing/2014/main" id="{985166E6-0601-4C6C-824A-1CDA54CD334B}"/>
              </a:ext>
            </a:extLst>
          </p:cNvPr>
          <p:cNvPicPr>
            <a:picLocks noChangeAspect="1"/>
          </p:cNvPicPr>
          <p:nvPr/>
        </p:nvPicPr>
        <p:blipFill rotWithShape="1">
          <a:blip r:embed="rId2">
            <a:extLst>
              <a:ext uri="{28A0092B-C50C-407E-A947-70E740481C1C}">
                <a14:useLocalDpi xmlns:a14="http://schemas.microsoft.com/office/drawing/2010/main" val="0"/>
              </a:ext>
            </a:extLst>
          </a:blip>
          <a:srcRect t="10188" r="-1" b="28082"/>
          <a:stretch/>
        </p:blipFill>
        <p:spPr>
          <a:xfrm>
            <a:off x="4657343" y="-1"/>
            <a:ext cx="2829214" cy="2183054"/>
          </a:xfrm>
          <a:prstGeom prst="rect">
            <a:avLst/>
          </a:prstGeom>
        </p:spPr>
      </p:pic>
      <p:pic>
        <p:nvPicPr>
          <p:cNvPr id="9" name="Picture 8" descr="A person smiling for the camera&#10;&#10;Description automatically generated">
            <a:extLst>
              <a:ext uri="{FF2B5EF4-FFF2-40B4-BE49-F238E27FC236}">
                <a16:creationId xmlns:a16="http://schemas.microsoft.com/office/drawing/2014/main" id="{5605906C-1519-4486-84FC-7C573FB00451}"/>
              </a:ext>
            </a:extLst>
          </p:cNvPr>
          <p:cNvPicPr>
            <a:picLocks noChangeAspect="1"/>
          </p:cNvPicPr>
          <p:nvPr/>
        </p:nvPicPr>
        <p:blipFill rotWithShape="1">
          <a:blip r:embed="rId3">
            <a:extLst>
              <a:ext uri="{28A0092B-C50C-407E-A947-70E740481C1C}">
                <a14:useLocalDpi xmlns:a14="http://schemas.microsoft.com/office/drawing/2010/main" val="0"/>
              </a:ext>
            </a:extLst>
          </a:blip>
          <a:srcRect t="8268" r="1" b="28269"/>
          <a:stretch/>
        </p:blipFill>
        <p:spPr>
          <a:xfrm>
            <a:off x="4657343" y="2274491"/>
            <a:ext cx="2825496" cy="2241463"/>
          </a:xfrm>
          <a:prstGeom prst="rect">
            <a:avLst/>
          </a:prstGeom>
        </p:spPr>
      </p:pic>
      <p:pic>
        <p:nvPicPr>
          <p:cNvPr id="15" name="Picture 14" descr="A person smiling for the camera&#10;&#10;Description automatically generated">
            <a:extLst>
              <a:ext uri="{FF2B5EF4-FFF2-40B4-BE49-F238E27FC236}">
                <a16:creationId xmlns:a16="http://schemas.microsoft.com/office/drawing/2014/main" id="{B79D482F-21E5-4C45-9C65-19D859EF5032}"/>
              </a:ext>
            </a:extLst>
          </p:cNvPr>
          <p:cNvPicPr>
            <a:picLocks noChangeAspect="1"/>
          </p:cNvPicPr>
          <p:nvPr/>
        </p:nvPicPr>
        <p:blipFill rotWithShape="1">
          <a:blip r:embed="rId4">
            <a:extLst>
              <a:ext uri="{28A0092B-C50C-407E-A947-70E740481C1C}">
                <a14:useLocalDpi xmlns:a14="http://schemas.microsoft.com/office/drawing/2010/main" val="0"/>
              </a:ext>
            </a:extLst>
          </a:blip>
          <a:srcRect t="11854" r="-1" b="29485"/>
          <a:stretch/>
        </p:blipFill>
        <p:spPr>
          <a:xfrm>
            <a:off x="7570565" y="10"/>
            <a:ext cx="4614002" cy="3383270"/>
          </a:xfrm>
          <a:prstGeom prst="rect">
            <a:avLst/>
          </a:prstGeom>
        </p:spPr>
      </p:pic>
      <p:pic>
        <p:nvPicPr>
          <p:cNvPr id="27" name="Picture 26" descr="A person smiling for the camera&#10;&#10;Description automatically generated">
            <a:extLst>
              <a:ext uri="{FF2B5EF4-FFF2-40B4-BE49-F238E27FC236}">
                <a16:creationId xmlns:a16="http://schemas.microsoft.com/office/drawing/2014/main" id="{6FA8E8E9-C803-4C85-A5BA-4AD6FD1ADCD2}"/>
              </a:ext>
            </a:extLst>
          </p:cNvPr>
          <p:cNvPicPr>
            <a:picLocks noChangeAspect="1"/>
          </p:cNvPicPr>
          <p:nvPr/>
        </p:nvPicPr>
        <p:blipFill rotWithShape="1">
          <a:blip r:embed="rId5">
            <a:extLst>
              <a:ext uri="{28A0092B-C50C-407E-A947-70E740481C1C}">
                <a14:useLocalDpi xmlns:a14="http://schemas.microsoft.com/office/drawing/2010/main" val="0"/>
              </a:ext>
            </a:extLst>
          </a:blip>
          <a:srcRect t="9626" r="-1" b="26993"/>
          <a:stretch/>
        </p:blipFill>
        <p:spPr>
          <a:xfrm>
            <a:off x="4653627" y="4616536"/>
            <a:ext cx="2829212" cy="2241464"/>
          </a:xfrm>
          <a:prstGeom prst="rect">
            <a:avLst/>
          </a:prstGeom>
        </p:spPr>
      </p:pic>
      <p:pic>
        <p:nvPicPr>
          <p:cNvPr id="32" name="Picture 31" descr="A person wearing a hat&#10;&#10;Description automatically generated">
            <a:extLst>
              <a:ext uri="{FF2B5EF4-FFF2-40B4-BE49-F238E27FC236}">
                <a16:creationId xmlns:a16="http://schemas.microsoft.com/office/drawing/2014/main" id="{D814270D-9579-4B6F-AD29-803C7D7DF00D}"/>
              </a:ext>
            </a:extLst>
          </p:cNvPr>
          <p:cNvPicPr>
            <a:picLocks noChangeAspect="1"/>
          </p:cNvPicPr>
          <p:nvPr/>
        </p:nvPicPr>
        <p:blipFill rotWithShape="1">
          <a:blip r:embed="rId6">
            <a:extLst>
              <a:ext uri="{28A0092B-C50C-407E-A947-70E740481C1C}">
                <a14:useLocalDpi xmlns:a14="http://schemas.microsoft.com/office/drawing/2010/main" val="0"/>
              </a:ext>
            </a:extLst>
          </a:blip>
          <a:srcRect b="26674"/>
          <a:stretch/>
        </p:blipFill>
        <p:spPr>
          <a:xfrm>
            <a:off x="7570565" y="3474720"/>
            <a:ext cx="4614002" cy="3383280"/>
          </a:xfrm>
          <a:prstGeom prst="rect">
            <a:avLst/>
          </a:prstGeom>
        </p:spPr>
      </p:pic>
      <p:sp>
        <p:nvSpPr>
          <p:cNvPr id="33" name="TextBox 32">
            <a:extLst>
              <a:ext uri="{FF2B5EF4-FFF2-40B4-BE49-F238E27FC236}">
                <a16:creationId xmlns:a16="http://schemas.microsoft.com/office/drawing/2014/main" id="{31ADA372-A3DD-4E06-863F-FBA138F81AD1}"/>
              </a:ext>
            </a:extLst>
          </p:cNvPr>
          <p:cNvSpPr txBox="1"/>
          <p:nvPr/>
        </p:nvSpPr>
        <p:spPr>
          <a:xfrm>
            <a:off x="4449616" y="122262"/>
            <a:ext cx="1930400" cy="375006"/>
          </a:xfrm>
          <a:prstGeom prst="rect">
            <a:avLst/>
          </a:prstGeom>
          <a:noFill/>
        </p:spPr>
        <p:txBody>
          <a:bodyPr wrap="square" rtlCol="0">
            <a:spAutoFit/>
          </a:bodyPr>
          <a:lstStyle/>
          <a:p>
            <a:pPr algn="ctr">
              <a:spcAft>
                <a:spcPts val="600"/>
              </a:spcAft>
            </a:pPr>
            <a:r>
              <a:rPr lang="en-US" dirty="0">
                <a:solidFill>
                  <a:schemeClr val="bg1"/>
                </a:solidFill>
              </a:rPr>
              <a:t>Mrs. Duncan</a:t>
            </a:r>
          </a:p>
        </p:txBody>
      </p:sp>
      <p:sp>
        <p:nvSpPr>
          <p:cNvPr id="35" name="TextBox 34">
            <a:extLst>
              <a:ext uri="{FF2B5EF4-FFF2-40B4-BE49-F238E27FC236}">
                <a16:creationId xmlns:a16="http://schemas.microsoft.com/office/drawing/2014/main" id="{8A8F8D80-1A88-4B7A-9909-C6BAC4D637E9}"/>
              </a:ext>
            </a:extLst>
          </p:cNvPr>
          <p:cNvSpPr txBox="1"/>
          <p:nvPr/>
        </p:nvSpPr>
        <p:spPr>
          <a:xfrm>
            <a:off x="7333416" y="216706"/>
            <a:ext cx="2198497" cy="369332"/>
          </a:xfrm>
          <a:prstGeom prst="rect">
            <a:avLst/>
          </a:prstGeom>
          <a:noFill/>
        </p:spPr>
        <p:txBody>
          <a:bodyPr wrap="square" rtlCol="0">
            <a:spAutoFit/>
          </a:bodyPr>
          <a:lstStyle/>
          <a:p>
            <a:pPr algn="ctr">
              <a:spcAft>
                <a:spcPts val="600"/>
              </a:spcAft>
            </a:pPr>
            <a:r>
              <a:rPr lang="en-US" dirty="0">
                <a:solidFill>
                  <a:schemeClr val="bg1"/>
                </a:solidFill>
              </a:rPr>
              <a:t>Mrs. Brown</a:t>
            </a:r>
          </a:p>
        </p:txBody>
      </p:sp>
      <p:sp>
        <p:nvSpPr>
          <p:cNvPr id="37" name="TextBox 36">
            <a:extLst>
              <a:ext uri="{FF2B5EF4-FFF2-40B4-BE49-F238E27FC236}">
                <a16:creationId xmlns:a16="http://schemas.microsoft.com/office/drawing/2014/main" id="{66C09A9F-4EEA-4EBE-9120-E02EFC2699B9}"/>
              </a:ext>
            </a:extLst>
          </p:cNvPr>
          <p:cNvSpPr txBox="1"/>
          <p:nvPr/>
        </p:nvSpPr>
        <p:spPr>
          <a:xfrm>
            <a:off x="4378310" y="2363725"/>
            <a:ext cx="1930400" cy="375006"/>
          </a:xfrm>
          <a:prstGeom prst="rect">
            <a:avLst/>
          </a:prstGeom>
          <a:noFill/>
        </p:spPr>
        <p:txBody>
          <a:bodyPr wrap="square" rtlCol="0">
            <a:spAutoFit/>
          </a:bodyPr>
          <a:lstStyle/>
          <a:p>
            <a:pPr algn="ctr">
              <a:spcAft>
                <a:spcPts val="600"/>
              </a:spcAft>
            </a:pPr>
            <a:r>
              <a:rPr lang="en-US" dirty="0">
                <a:solidFill>
                  <a:schemeClr val="bg1"/>
                </a:solidFill>
              </a:rPr>
              <a:t>Mrs. </a:t>
            </a:r>
            <a:r>
              <a:rPr lang="en-US" dirty="0" err="1">
                <a:solidFill>
                  <a:schemeClr val="bg1"/>
                </a:solidFill>
              </a:rPr>
              <a:t>Arivett</a:t>
            </a:r>
            <a:endParaRPr lang="en-US" dirty="0">
              <a:solidFill>
                <a:schemeClr val="bg1"/>
              </a:solidFill>
            </a:endParaRPr>
          </a:p>
        </p:txBody>
      </p:sp>
      <p:sp>
        <p:nvSpPr>
          <p:cNvPr id="39" name="TextBox 38">
            <a:extLst>
              <a:ext uri="{FF2B5EF4-FFF2-40B4-BE49-F238E27FC236}">
                <a16:creationId xmlns:a16="http://schemas.microsoft.com/office/drawing/2014/main" id="{5803A663-C51E-4B16-BDF6-11E8EEBC766F}"/>
              </a:ext>
            </a:extLst>
          </p:cNvPr>
          <p:cNvSpPr txBox="1"/>
          <p:nvPr/>
        </p:nvSpPr>
        <p:spPr>
          <a:xfrm>
            <a:off x="4449616" y="4706360"/>
            <a:ext cx="1930400" cy="375006"/>
          </a:xfrm>
          <a:prstGeom prst="rect">
            <a:avLst/>
          </a:prstGeom>
          <a:noFill/>
        </p:spPr>
        <p:txBody>
          <a:bodyPr wrap="square" rtlCol="0">
            <a:spAutoFit/>
          </a:bodyPr>
          <a:lstStyle/>
          <a:p>
            <a:pPr algn="ctr">
              <a:spcAft>
                <a:spcPts val="600"/>
              </a:spcAft>
            </a:pPr>
            <a:r>
              <a:rPr lang="en-US" dirty="0">
                <a:solidFill>
                  <a:schemeClr val="bg1"/>
                </a:solidFill>
              </a:rPr>
              <a:t>Ms. Mechelle</a:t>
            </a:r>
          </a:p>
        </p:txBody>
      </p:sp>
      <p:sp>
        <p:nvSpPr>
          <p:cNvPr id="43" name="TextBox 42">
            <a:extLst>
              <a:ext uri="{FF2B5EF4-FFF2-40B4-BE49-F238E27FC236}">
                <a16:creationId xmlns:a16="http://schemas.microsoft.com/office/drawing/2014/main" id="{486D1E92-8D9B-49D2-84FD-D86AB263AF6E}"/>
              </a:ext>
            </a:extLst>
          </p:cNvPr>
          <p:cNvSpPr txBox="1"/>
          <p:nvPr/>
        </p:nvSpPr>
        <p:spPr>
          <a:xfrm>
            <a:off x="7198842" y="3873355"/>
            <a:ext cx="2198498" cy="375006"/>
          </a:xfrm>
          <a:prstGeom prst="rect">
            <a:avLst/>
          </a:prstGeom>
          <a:noFill/>
        </p:spPr>
        <p:txBody>
          <a:bodyPr wrap="square" rtlCol="0">
            <a:spAutoFit/>
          </a:bodyPr>
          <a:lstStyle/>
          <a:p>
            <a:pPr algn="ctr">
              <a:spcAft>
                <a:spcPts val="600"/>
              </a:spcAft>
            </a:pPr>
            <a:r>
              <a:rPr lang="en-US" dirty="0">
                <a:solidFill>
                  <a:schemeClr val="bg1"/>
                </a:solidFill>
              </a:rPr>
              <a:t>Ms. Lyden</a:t>
            </a:r>
          </a:p>
        </p:txBody>
      </p:sp>
    </p:spTree>
    <p:extLst>
      <p:ext uri="{BB962C8B-B14F-4D97-AF65-F5344CB8AC3E}">
        <p14:creationId xmlns:p14="http://schemas.microsoft.com/office/powerpoint/2010/main" val="20354322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D3A9E89-033E-4C4A-8C41-416DABFFD3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6293361-111E-427D-8E5B-256944AC83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27535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FCE08E7-7498-4443-BCC8-11ADDEDAD88F}"/>
              </a:ext>
            </a:extLst>
          </p:cNvPr>
          <p:cNvSpPr>
            <a:spLocks noGrp="1"/>
          </p:cNvSpPr>
          <p:nvPr>
            <p:ph type="title"/>
          </p:nvPr>
        </p:nvSpPr>
        <p:spPr>
          <a:xfrm>
            <a:off x="594360" y="687479"/>
            <a:ext cx="3444240" cy="1574874"/>
          </a:xfrm>
        </p:spPr>
        <p:txBody>
          <a:bodyPr anchor="b">
            <a:normAutofit/>
          </a:bodyPr>
          <a:lstStyle/>
          <a:p>
            <a:r>
              <a:rPr lang="en-US" sz="3400"/>
              <a:t>Mrs. Brown</a:t>
            </a:r>
          </a:p>
        </p:txBody>
      </p:sp>
      <p:grpSp>
        <p:nvGrpSpPr>
          <p:cNvPr id="14" name="Group 13">
            <a:extLst>
              <a:ext uri="{FF2B5EF4-FFF2-40B4-BE49-F238E27FC236}">
                <a16:creationId xmlns:a16="http://schemas.microsoft.com/office/drawing/2014/main" id="{A41D73DD-160B-4885-A9CF-94EADD70D42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94360" y="73152"/>
            <a:ext cx="1178966" cy="232963"/>
            <a:chOff x="7763256" y="73152"/>
            <a:chExt cx="1178966" cy="232963"/>
          </a:xfrm>
        </p:grpSpPr>
        <p:sp>
          <p:nvSpPr>
            <p:cNvPr id="15" name="Rectangle 64">
              <a:extLst>
                <a:ext uri="{FF2B5EF4-FFF2-40B4-BE49-F238E27FC236}">
                  <a16:creationId xmlns:a16="http://schemas.microsoft.com/office/drawing/2014/main" id="{163DBB78-4E4E-4B2A-B257-CD3C2408A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66">
              <a:extLst>
                <a:ext uri="{FF2B5EF4-FFF2-40B4-BE49-F238E27FC236}">
                  <a16:creationId xmlns:a16="http://schemas.microsoft.com/office/drawing/2014/main" id="{DD0F509B-05E7-42D0-9A4A-9BBA9ABA47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64">
              <a:extLst>
                <a:ext uri="{FF2B5EF4-FFF2-40B4-BE49-F238E27FC236}">
                  <a16:creationId xmlns:a16="http://schemas.microsoft.com/office/drawing/2014/main" id="{FF4A0A03-6FCB-47AB-A889-ABEAF35DE0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66">
              <a:extLst>
                <a:ext uri="{FF2B5EF4-FFF2-40B4-BE49-F238E27FC236}">
                  <a16:creationId xmlns:a16="http://schemas.microsoft.com/office/drawing/2014/main" id="{8A6A27D1-12E0-4FAD-8C16-8A32A4EF20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4">
              <a:extLst>
                <a:ext uri="{FF2B5EF4-FFF2-40B4-BE49-F238E27FC236}">
                  <a16:creationId xmlns:a16="http://schemas.microsoft.com/office/drawing/2014/main" id="{90BF3193-B4B0-4FDB-9734-8C9FABA532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66">
              <a:extLst>
                <a:ext uri="{FF2B5EF4-FFF2-40B4-BE49-F238E27FC236}">
                  <a16:creationId xmlns:a16="http://schemas.microsoft.com/office/drawing/2014/main" id="{AB0CFE0F-0383-4629-9009-F66B040A16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4">
              <a:extLst>
                <a:ext uri="{FF2B5EF4-FFF2-40B4-BE49-F238E27FC236}">
                  <a16:creationId xmlns:a16="http://schemas.microsoft.com/office/drawing/2014/main" id="{5C7EB065-8792-4BDB-9863-6F1BAA3C4B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6">
              <a:extLst>
                <a:ext uri="{FF2B5EF4-FFF2-40B4-BE49-F238E27FC236}">
                  <a16:creationId xmlns:a16="http://schemas.microsoft.com/office/drawing/2014/main" id="{45ACE59D-97B6-4DD1-BB37-12C292F183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4">
              <a:extLst>
                <a:ext uri="{FF2B5EF4-FFF2-40B4-BE49-F238E27FC236}">
                  <a16:creationId xmlns:a16="http://schemas.microsoft.com/office/drawing/2014/main" id="{5F2AAD78-5862-44FE-AB92-AF713D5F1F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6">
              <a:extLst>
                <a:ext uri="{FF2B5EF4-FFF2-40B4-BE49-F238E27FC236}">
                  <a16:creationId xmlns:a16="http://schemas.microsoft.com/office/drawing/2014/main" id="{C9BF96B3-92E5-4693-B918-69EDD8FD74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4">
              <a:extLst>
                <a:ext uri="{FF2B5EF4-FFF2-40B4-BE49-F238E27FC236}">
                  <a16:creationId xmlns:a16="http://schemas.microsoft.com/office/drawing/2014/main" id="{5B9B69C3-A82A-4F4F-A3C4-9D2B5AFAD1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6">
              <a:extLst>
                <a:ext uri="{FF2B5EF4-FFF2-40B4-BE49-F238E27FC236}">
                  <a16:creationId xmlns:a16="http://schemas.microsoft.com/office/drawing/2014/main" id="{ED3C38D4-9B11-4F5F-A279-1A30E0CFBC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64">
              <a:extLst>
                <a:ext uri="{FF2B5EF4-FFF2-40B4-BE49-F238E27FC236}">
                  <a16:creationId xmlns:a16="http://schemas.microsoft.com/office/drawing/2014/main" id="{3100DDA4-8F42-4CB2-8921-3894F7BA05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66">
              <a:extLst>
                <a:ext uri="{FF2B5EF4-FFF2-40B4-BE49-F238E27FC236}">
                  <a16:creationId xmlns:a16="http://schemas.microsoft.com/office/drawing/2014/main" id="{A5936488-9C8D-40DA-BB04-6850F22355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64">
              <a:extLst>
                <a:ext uri="{FF2B5EF4-FFF2-40B4-BE49-F238E27FC236}">
                  <a16:creationId xmlns:a16="http://schemas.microsoft.com/office/drawing/2014/main" id="{1B9028EA-A394-4A9A-865A-E02D2D9AF2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66">
              <a:extLst>
                <a:ext uri="{FF2B5EF4-FFF2-40B4-BE49-F238E27FC236}">
                  <a16:creationId xmlns:a16="http://schemas.microsoft.com/office/drawing/2014/main" id="{3E802313-55B4-481A-BFD3-000851BC82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4">
              <a:extLst>
                <a:ext uri="{FF2B5EF4-FFF2-40B4-BE49-F238E27FC236}">
                  <a16:creationId xmlns:a16="http://schemas.microsoft.com/office/drawing/2014/main" id="{708829DB-C817-49E6-9A68-CA180E94FB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6">
              <a:extLst>
                <a:ext uri="{FF2B5EF4-FFF2-40B4-BE49-F238E27FC236}">
                  <a16:creationId xmlns:a16="http://schemas.microsoft.com/office/drawing/2014/main" id="{F6D48ED4-3DDF-47BF-87FA-07B83FD955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4">
              <a:extLst>
                <a:ext uri="{FF2B5EF4-FFF2-40B4-BE49-F238E27FC236}">
                  <a16:creationId xmlns:a16="http://schemas.microsoft.com/office/drawing/2014/main" id="{4796464F-801F-4ACF-8CA7-B166D8E422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66">
              <a:extLst>
                <a:ext uri="{FF2B5EF4-FFF2-40B4-BE49-F238E27FC236}">
                  <a16:creationId xmlns:a16="http://schemas.microsoft.com/office/drawing/2014/main" id="{EFBA0710-DB96-4132-8292-1ECBDADD73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09EF601C-7891-4EB6-8686-6978B59881D3}"/>
              </a:ext>
            </a:extLst>
          </p:cNvPr>
          <p:cNvSpPr>
            <a:spLocks noGrp="1"/>
          </p:cNvSpPr>
          <p:nvPr>
            <p:ph idx="1"/>
          </p:nvPr>
        </p:nvSpPr>
        <p:spPr>
          <a:xfrm>
            <a:off x="594360" y="3155626"/>
            <a:ext cx="3444240" cy="2935176"/>
          </a:xfrm>
        </p:spPr>
        <p:txBody>
          <a:bodyPr anchor="ctr">
            <a:normAutofit/>
          </a:bodyPr>
          <a:lstStyle/>
          <a:p>
            <a:pPr marL="0" indent="0">
              <a:buNone/>
            </a:pPr>
            <a:r>
              <a:rPr lang="en-US" sz="1800" dirty="0"/>
              <a:t>I’m married and I have 2 kids (7 and 3).  I have a lot of pets. I love animals, especially penguins.  This is my 10</a:t>
            </a:r>
            <a:r>
              <a:rPr lang="en-US" sz="1800" baseline="30000" dirty="0"/>
              <a:t>th</a:t>
            </a:r>
            <a:r>
              <a:rPr lang="en-US" sz="1800" dirty="0"/>
              <a:t> year teaching.  I have taught in this position at Scoggins for all 10 years.</a:t>
            </a:r>
          </a:p>
        </p:txBody>
      </p:sp>
      <p:pic>
        <p:nvPicPr>
          <p:cNvPr id="4" name="Picture 3" descr="A person standing in a field&#10;&#10;Description automatically generated">
            <a:extLst>
              <a:ext uri="{FF2B5EF4-FFF2-40B4-BE49-F238E27FC236}">
                <a16:creationId xmlns:a16="http://schemas.microsoft.com/office/drawing/2014/main" id="{78A26326-00D5-489E-90DF-4004C03A1537}"/>
              </a:ext>
            </a:extLst>
          </p:cNvPr>
          <p:cNvPicPr>
            <a:picLocks noChangeAspect="1"/>
          </p:cNvPicPr>
          <p:nvPr/>
        </p:nvPicPr>
        <p:blipFill rotWithShape="1">
          <a:blip r:embed="rId2">
            <a:extLst>
              <a:ext uri="{28A0092B-C50C-407E-A947-70E740481C1C}">
                <a14:useLocalDpi xmlns:a14="http://schemas.microsoft.com/office/drawing/2010/main" val="0"/>
              </a:ext>
            </a:extLst>
          </a:blip>
          <a:srcRect r="4207" b="1"/>
          <a:stretch/>
        </p:blipFill>
        <p:spPr>
          <a:xfrm>
            <a:off x="4466900" y="531074"/>
            <a:ext cx="3566160" cy="5577118"/>
          </a:xfrm>
          <a:prstGeom prst="rect">
            <a:avLst/>
          </a:prstGeom>
        </p:spPr>
      </p:pic>
      <p:pic>
        <p:nvPicPr>
          <p:cNvPr id="5" name="Picture 4" descr="A person wearing glasses&#10;&#10;Description automatically generated">
            <a:extLst>
              <a:ext uri="{FF2B5EF4-FFF2-40B4-BE49-F238E27FC236}">
                <a16:creationId xmlns:a16="http://schemas.microsoft.com/office/drawing/2014/main" id="{81AD2773-4479-46C7-BB40-0E9EEAA10508}"/>
              </a:ext>
            </a:extLst>
          </p:cNvPr>
          <p:cNvPicPr>
            <a:picLocks noChangeAspect="1"/>
          </p:cNvPicPr>
          <p:nvPr/>
        </p:nvPicPr>
        <p:blipFill rotWithShape="1">
          <a:blip r:embed="rId3">
            <a:extLst>
              <a:ext uri="{28A0092B-C50C-407E-A947-70E740481C1C}">
                <a14:useLocalDpi xmlns:a14="http://schemas.microsoft.com/office/drawing/2010/main" val="0"/>
              </a:ext>
            </a:extLst>
          </a:blip>
          <a:srcRect r="1" b="14744"/>
          <a:stretch/>
        </p:blipFill>
        <p:spPr>
          <a:xfrm rot="5400000">
            <a:off x="7315565" y="1536553"/>
            <a:ext cx="5577118" cy="3566160"/>
          </a:xfrm>
          <a:prstGeom prst="rect">
            <a:avLst/>
          </a:prstGeom>
        </p:spPr>
      </p:pic>
      <p:sp>
        <p:nvSpPr>
          <p:cNvPr id="36" name="Rectangle 35">
            <a:extLst>
              <a:ext uri="{FF2B5EF4-FFF2-40B4-BE49-F238E27FC236}">
                <a16:creationId xmlns:a16="http://schemas.microsoft.com/office/drawing/2014/main" id="{78907291-9D6D-4740-81DB-441477BCA2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01384"/>
            <a:ext cx="12192000" cy="35661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720215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1516CB1-E8C8-4751-B6A6-46B2D1E72A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AE47F4E-485C-481D-A0EF-D77930F0CC4F}"/>
              </a:ext>
            </a:extLst>
          </p:cNvPr>
          <p:cNvSpPr>
            <a:spLocks noGrp="1"/>
          </p:cNvSpPr>
          <p:nvPr>
            <p:ph type="title"/>
          </p:nvPr>
        </p:nvSpPr>
        <p:spPr>
          <a:xfrm>
            <a:off x="429768" y="411480"/>
            <a:ext cx="11131298" cy="1106424"/>
          </a:xfrm>
        </p:spPr>
        <p:txBody>
          <a:bodyPr>
            <a:normAutofit/>
          </a:bodyPr>
          <a:lstStyle/>
          <a:p>
            <a:r>
              <a:rPr lang="en-US" sz="3600" dirty="0"/>
              <a:t>Mrs. </a:t>
            </a:r>
            <a:r>
              <a:rPr lang="en-US" sz="3600" dirty="0" err="1"/>
              <a:t>Arivett</a:t>
            </a:r>
            <a:r>
              <a:rPr lang="en-US" sz="3600" dirty="0"/>
              <a:t> (pronounced R-</a:t>
            </a:r>
            <a:r>
              <a:rPr lang="en-US" sz="3600" dirty="0" err="1"/>
              <a:t>vett</a:t>
            </a:r>
            <a:r>
              <a:rPr lang="en-US" sz="3600" dirty="0"/>
              <a:t>)</a:t>
            </a:r>
          </a:p>
        </p:txBody>
      </p:sp>
      <p:sp>
        <p:nvSpPr>
          <p:cNvPr id="12" name="Rectangle 11">
            <a:extLst>
              <a:ext uri="{FF2B5EF4-FFF2-40B4-BE49-F238E27FC236}">
                <a16:creationId xmlns:a16="http://schemas.microsoft.com/office/drawing/2014/main" id="{90C0C0D1-E79A-41FF-8322-256F6DD1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85216"/>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A picture containing standing, person, person, holding&#10;&#10;Description automatically generated">
            <a:extLst>
              <a:ext uri="{FF2B5EF4-FFF2-40B4-BE49-F238E27FC236}">
                <a16:creationId xmlns:a16="http://schemas.microsoft.com/office/drawing/2014/main" id="{1032496B-C66C-45CC-B22E-A480E25E070B}"/>
              </a:ext>
            </a:extLst>
          </p:cNvPr>
          <p:cNvPicPr>
            <a:picLocks noChangeAspect="1"/>
          </p:cNvPicPr>
          <p:nvPr/>
        </p:nvPicPr>
        <p:blipFill rotWithShape="1">
          <a:blip r:embed="rId2">
            <a:extLst>
              <a:ext uri="{28A0092B-C50C-407E-A947-70E740481C1C}">
                <a14:useLocalDpi xmlns:a14="http://schemas.microsoft.com/office/drawing/2010/main" val="0"/>
              </a:ext>
            </a:extLst>
          </a:blip>
          <a:srcRect r="-1" b="33576"/>
          <a:stretch/>
        </p:blipFill>
        <p:spPr>
          <a:xfrm>
            <a:off x="429767" y="1721922"/>
            <a:ext cx="3419856" cy="4520560"/>
          </a:xfrm>
          <a:prstGeom prst="rect">
            <a:avLst/>
          </a:prstGeom>
        </p:spPr>
      </p:pic>
      <p:pic>
        <p:nvPicPr>
          <p:cNvPr id="4" name="Picture 3" descr="A picture containing person, person, wearing, food&#10;&#10;Description automatically generated">
            <a:extLst>
              <a:ext uri="{FF2B5EF4-FFF2-40B4-BE49-F238E27FC236}">
                <a16:creationId xmlns:a16="http://schemas.microsoft.com/office/drawing/2014/main" id="{FBA8315A-B177-4E87-B3AF-F2F174A368D0}"/>
              </a:ext>
            </a:extLst>
          </p:cNvPr>
          <p:cNvPicPr>
            <a:picLocks noChangeAspect="1"/>
          </p:cNvPicPr>
          <p:nvPr/>
        </p:nvPicPr>
        <p:blipFill rotWithShape="1">
          <a:blip r:embed="rId3">
            <a:extLst>
              <a:ext uri="{28A0092B-C50C-407E-A947-70E740481C1C}">
                <a14:useLocalDpi xmlns:a14="http://schemas.microsoft.com/office/drawing/2010/main" val="0"/>
              </a:ext>
            </a:extLst>
          </a:blip>
          <a:srcRect r="551" b="-1"/>
          <a:stretch/>
        </p:blipFill>
        <p:spPr>
          <a:xfrm rot="5400000">
            <a:off x="3676855" y="2271904"/>
            <a:ext cx="4520560" cy="3420596"/>
          </a:xfrm>
          <a:prstGeom prst="rect">
            <a:avLst/>
          </a:prstGeom>
        </p:spPr>
      </p:pic>
      <p:sp useBgFill="1">
        <p:nvSpPr>
          <p:cNvPr id="14" name="Rectangle 13">
            <a:extLst>
              <a:ext uri="{FF2B5EF4-FFF2-40B4-BE49-F238E27FC236}">
                <a16:creationId xmlns:a16="http://schemas.microsoft.com/office/drawing/2014/main" id="{395FA420-5595-49D1-9D5F-79EC43B555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24648" y="1721922"/>
            <a:ext cx="3609143" cy="4520560"/>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8B41DB8C-763D-466C-8628-746D9F10EDF1}"/>
              </a:ext>
            </a:extLst>
          </p:cNvPr>
          <p:cNvSpPr>
            <a:spLocks noGrp="1"/>
          </p:cNvSpPr>
          <p:nvPr>
            <p:ph idx="1"/>
          </p:nvPr>
        </p:nvSpPr>
        <p:spPr>
          <a:xfrm>
            <a:off x="8309348" y="2020824"/>
            <a:ext cx="2956060" cy="3959352"/>
          </a:xfrm>
        </p:spPr>
        <p:txBody>
          <a:bodyPr anchor="ctr">
            <a:normAutofit/>
          </a:bodyPr>
          <a:lstStyle/>
          <a:p>
            <a:pPr marL="0" indent="0">
              <a:buNone/>
            </a:pPr>
            <a:r>
              <a:rPr lang="en-US" sz="1800" dirty="0"/>
              <a:t>I’m married and I have 2 boys (20 and 17). I have been a paraprofessional for 11 years, at Scoggins with Mrs. Brown for 10 years.  We have a dog named Stella Rae. We like car shows, refinishing furniture, and antiquing.</a:t>
            </a:r>
          </a:p>
        </p:txBody>
      </p:sp>
    </p:spTree>
    <p:extLst>
      <p:ext uri="{BB962C8B-B14F-4D97-AF65-F5344CB8AC3E}">
        <p14:creationId xmlns:p14="http://schemas.microsoft.com/office/powerpoint/2010/main" val="23627845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D3A9E89-033E-4C4A-8C41-416DABFFD3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6293361-111E-427D-8E5B-256944AC83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27535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4ABF6FD-CC33-4A91-88D7-C55F8C633453}"/>
              </a:ext>
            </a:extLst>
          </p:cNvPr>
          <p:cNvSpPr>
            <a:spLocks noGrp="1"/>
          </p:cNvSpPr>
          <p:nvPr>
            <p:ph type="title"/>
          </p:nvPr>
        </p:nvSpPr>
        <p:spPr>
          <a:xfrm>
            <a:off x="594360" y="687479"/>
            <a:ext cx="3444240" cy="1574874"/>
          </a:xfrm>
        </p:spPr>
        <p:txBody>
          <a:bodyPr anchor="b">
            <a:normAutofit/>
          </a:bodyPr>
          <a:lstStyle/>
          <a:p>
            <a:r>
              <a:rPr lang="en-US" sz="3400"/>
              <a:t>Mrs. Duncan</a:t>
            </a:r>
          </a:p>
        </p:txBody>
      </p:sp>
      <p:grpSp>
        <p:nvGrpSpPr>
          <p:cNvPr id="14" name="Group 13">
            <a:extLst>
              <a:ext uri="{FF2B5EF4-FFF2-40B4-BE49-F238E27FC236}">
                <a16:creationId xmlns:a16="http://schemas.microsoft.com/office/drawing/2014/main" id="{A41D73DD-160B-4885-A9CF-94EADD70D42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94360" y="73152"/>
            <a:ext cx="1178966" cy="232963"/>
            <a:chOff x="7763256" y="73152"/>
            <a:chExt cx="1178966" cy="232963"/>
          </a:xfrm>
        </p:grpSpPr>
        <p:sp>
          <p:nvSpPr>
            <p:cNvPr id="15" name="Rectangle 64">
              <a:extLst>
                <a:ext uri="{FF2B5EF4-FFF2-40B4-BE49-F238E27FC236}">
                  <a16:creationId xmlns:a16="http://schemas.microsoft.com/office/drawing/2014/main" id="{163DBB78-4E4E-4B2A-B257-CD3C2408A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66">
              <a:extLst>
                <a:ext uri="{FF2B5EF4-FFF2-40B4-BE49-F238E27FC236}">
                  <a16:creationId xmlns:a16="http://schemas.microsoft.com/office/drawing/2014/main" id="{DD0F509B-05E7-42D0-9A4A-9BBA9ABA47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64">
              <a:extLst>
                <a:ext uri="{FF2B5EF4-FFF2-40B4-BE49-F238E27FC236}">
                  <a16:creationId xmlns:a16="http://schemas.microsoft.com/office/drawing/2014/main" id="{FF4A0A03-6FCB-47AB-A889-ABEAF35DE0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66">
              <a:extLst>
                <a:ext uri="{FF2B5EF4-FFF2-40B4-BE49-F238E27FC236}">
                  <a16:creationId xmlns:a16="http://schemas.microsoft.com/office/drawing/2014/main" id="{8A6A27D1-12E0-4FAD-8C16-8A32A4EF20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4">
              <a:extLst>
                <a:ext uri="{FF2B5EF4-FFF2-40B4-BE49-F238E27FC236}">
                  <a16:creationId xmlns:a16="http://schemas.microsoft.com/office/drawing/2014/main" id="{90BF3193-B4B0-4FDB-9734-8C9FABA532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66">
              <a:extLst>
                <a:ext uri="{FF2B5EF4-FFF2-40B4-BE49-F238E27FC236}">
                  <a16:creationId xmlns:a16="http://schemas.microsoft.com/office/drawing/2014/main" id="{AB0CFE0F-0383-4629-9009-F66B040A16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4">
              <a:extLst>
                <a:ext uri="{FF2B5EF4-FFF2-40B4-BE49-F238E27FC236}">
                  <a16:creationId xmlns:a16="http://schemas.microsoft.com/office/drawing/2014/main" id="{5C7EB065-8792-4BDB-9863-6F1BAA3C4B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6">
              <a:extLst>
                <a:ext uri="{FF2B5EF4-FFF2-40B4-BE49-F238E27FC236}">
                  <a16:creationId xmlns:a16="http://schemas.microsoft.com/office/drawing/2014/main" id="{45ACE59D-97B6-4DD1-BB37-12C292F183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4">
              <a:extLst>
                <a:ext uri="{FF2B5EF4-FFF2-40B4-BE49-F238E27FC236}">
                  <a16:creationId xmlns:a16="http://schemas.microsoft.com/office/drawing/2014/main" id="{5F2AAD78-5862-44FE-AB92-AF713D5F1F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6">
              <a:extLst>
                <a:ext uri="{FF2B5EF4-FFF2-40B4-BE49-F238E27FC236}">
                  <a16:creationId xmlns:a16="http://schemas.microsoft.com/office/drawing/2014/main" id="{C9BF96B3-92E5-4693-B918-69EDD8FD74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4">
              <a:extLst>
                <a:ext uri="{FF2B5EF4-FFF2-40B4-BE49-F238E27FC236}">
                  <a16:creationId xmlns:a16="http://schemas.microsoft.com/office/drawing/2014/main" id="{5B9B69C3-A82A-4F4F-A3C4-9D2B5AFAD1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6">
              <a:extLst>
                <a:ext uri="{FF2B5EF4-FFF2-40B4-BE49-F238E27FC236}">
                  <a16:creationId xmlns:a16="http://schemas.microsoft.com/office/drawing/2014/main" id="{ED3C38D4-9B11-4F5F-A279-1A30E0CFBC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64">
              <a:extLst>
                <a:ext uri="{FF2B5EF4-FFF2-40B4-BE49-F238E27FC236}">
                  <a16:creationId xmlns:a16="http://schemas.microsoft.com/office/drawing/2014/main" id="{3100DDA4-8F42-4CB2-8921-3894F7BA05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66">
              <a:extLst>
                <a:ext uri="{FF2B5EF4-FFF2-40B4-BE49-F238E27FC236}">
                  <a16:creationId xmlns:a16="http://schemas.microsoft.com/office/drawing/2014/main" id="{A5936488-9C8D-40DA-BB04-6850F22355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64">
              <a:extLst>
                <a:ext uri="{FF2B5EF4-FFF2-40B4-BE49-F238E27FC236}">
                  <a16:creationId xmlns:a16="http://schemas.microsoft.com/office/drawing/2014/main" id="{1B9028EA-A394-4A9A-865A-E02D2D9AF2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66">
              <a:extLst>
                <a:ext uri="{FF2B5EF4-FFF2-40B4-BE49-F238E27FC236}">
                  <a16:creationId xmlns:a16="http://schemas.microsoft.com/office/drawing/2014/main" id="{3E802313-55B4-481A-BFD3-000851BC82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4">
              <a:extLst>
                <a:ext uri="{FF2B5EF4-FFF2-40B4-BE49-F238E27FC236}">
                  <a16:creationId xmlns:a16="http://schemas.microsoft.com/office/drawing/2014/main" id="{708829DB-C817-49E6-9A68-CA180E94FB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6">
              <a:extLst>
                <a:ext uri="{FF2B5EF4-FFF2-40B4-BE49-F238E27FC236}">
                  <a16:creationId xmlns:a16="http://schemas.microsoft.com/office/drawing/2014/main" id="{F6D48ED4-3DDF-47BF-87FA-07B83FD955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4">
              <a:extLst>
                <a:ext uri="{FF2B5EF4-FFF2-40B4-BE49-F238E27FC236}">
                  <a16:creationId xmlns:a16="http://schemas.microsoft.com/office/drawing/2014/main" id="{4796464F-801F-4ACF-8CA7-B166D8E422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66">
              <a:extLst>
                <a:ext uri="{FF2B5EF4-FFF2-40B4-BE49-F238E27FC236}">
                  <a16:creationId xmlns:a16="http://schemas.microsoft.com/office/drawing/2014/main" id="{EFBA0710-DB96-4132-8292-1ECBDADD73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71574927-2ADD-491A-9EFD-1209C4A0E39F}"/>
              </a:ext>
            </a:extLst>
          </p:cNvPr>
          <p:cNvSpPr>
            <a:spLocks noGrp="1"/>
          </p:cNvSpPr>
          <p:nvPr>
            <p:ph idx="1"/>
          </p:nvPr>
        </p:nvSpPr>
        <p:spPr>
          <a:xfrm>
            <a:off x="594360" y="3155626"/>
            <a:ext cx="3444240" cy="2935176"/>
          </a:xfrm>
        </p:spPr>
        <p:txBody>
          <a:bodyPr anchor="ctr">
            <a:normAutofit/>
          </a:bodyPr>
          <a:lstStyle/>
          <a:p>
            <a:pPr marL="0" indent="0">
              <a:buNone/>
            </a:pPr>
            <a:r>
              <a:rPr lang="en-US" sz="1800" dirty="0"/>
              <a:t>I’m married and I have 2 children and 3 grandchildren.  This is my 20th year as a paraprofessional. I enjoy spending time with my family, especially spending time with my grandchildren.</a:t>
            </a:r>
          </a:p>
        </p:txBody>
      </p:sp>
      <p:pic>
        <p:nvPicPr>
          <p:cNvPr id="4" name="Picture 3" descr="A group of people posing for the camera&#10;&#10;Description automatically generated">
            <a:extLst>
              <a:ext uri="{FF2B5EF4-FFF2-40B4-BE49-F238E27FC236}">
                <a16:creationId xmlns:a16="http://schemas.microsoft.com/office/drawing/2014/main" id="{CEB3767D-1792-4660-BEE4-767518263981}"/>
              </a:ext>
            </a:extLst>
          </p:cNvPr>
          <p:cNvPicPr>
            <a:picLocks noChangeAspect="1"/>
          </p:cNvPicPr>
          <p:nvPr/>
        </p:nvPicPr>
        <p:blipFill rotWithShape="1">
          <a:blip r:embed="rId2">
            <a:extLst>
              <a:ext uri="{28A0092B-C50C-407E-A947-70E740481C1C}">
                <a14:useLocalDpi xmlns:a14="http://schemas.microsoft.com/office/drawing/2010/main" val="0"/>
              </a:ext>
            </a:extLst>
          </a:blip>
          <a:srcRect l="14755" r="21303" b="1"/>
          <a:stretch/>
        </p:blipFill>
        <p:spPr>
          <a:xfrm>
            <a:off x="4466900" y="531074"/>
            <a:ext cx="3566160" cy="5577118"/>
          </a:xfrm>
          <a:prstGeom prst="rect">
            <a:avLst/>
          </a:prstGeom>
        </p:spPr>
      </p:pic>
      <p:pic>
        <p:nvPicPr>
          <p:cNvPr id="5" name="Picture 4" descr="A smiling person and person posing for a photo&#10;&#10;Description automatically generated">
            <a:extLst>
              <a:ext uri="{FF2B5EF4-FFF2-40B4-BE49-F238E27FC236}">
                <a16:creationId xmlns:a16="http://schemas.microsoft.com/office/drawing/2014/main" id="{05972CFD-CB4F-4BC0-AA45-703BF692170B}"/>
              </a:ext>
            </a:extLst>
          </p:cNvPr>
          <p:cNvPicPr>
            <a:picLocks noChangeAspect="1"/>
          </p:cNvPicPr>
          <p:nvPr/>
        </p:nvPicPr>
        <p:blipFill rotWithShape="1">
          <a:blip r:embed="rId3">
            <a:extLst>
              <a:ext uri="{28A0092B-C50C-407E-A947-70E740481C1C}">
                <a14:useLocalDpi xmlns:a14="http://schemas.microsoft.com/office/drawing/2010/main" val="0"/>
              </a:ext>
            </a:extLst>
          </a:blip>
          <a:srcRect l="8955" r="5789" b="1"/>
          <a:stretch/>
        </p:blipFill>
        <p:spPr>
          <a:xfrm>
            <a:off x="8321044" y="531074"/>
            <a:ext cx="3566160" cy="5577118"/>
          </a:xfrm>
          <a:prstGeom prst="rect">
            <a:avLst/>
          </a:prstGeom>
        </p:spPr>
      </p:pic>
      <p:sp>
        <p:nvSpPr>
          <p:cNvPr id="36" name="Rectangle 35">
            <a:extLst>
              <a:ext uri="{FF2B5EF4-FFF2-40B4-BE49-F238E27FC236}">
                <a16:creationId xmlns:a16="http://schemas.microsoft.com/office/drawing/2014/main" id="{78907291-9D6D-4740-81DB-441477BCA2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01384"/>
            <a:ext cx="12192000" cy="35661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37314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91D2F-04EE-4D36-A89D-66793DC4B185}"/>
              </a:ext>
            </a:extLst>
          </p:cNvPr>
          <p:cNvSpPr>
            <a:spLocks noGrp="1"/>
          </p:cNvSpPr>
          <p:nvPr>
            <p:ph type="title"/>
          </p:nvPr>
        </p:nvSpPr>
        <p:spPr>
          <a:xfrm>
            <a:off x="5116878" y="629266"/>
            <a:ext cx="6422849" cy="1676603"/>
          </a:xfrm>
        </p:spPr>
        <p:txBody>
          <a:bodyPr>
            <a:normAutofit/>
          </a:bodyPr>
          <a:lstStyle/>
          <a:p>
            <a:r>
              <a:rPr lang="en-US" dirty="0"/>
              <a:t>Ms. Mechelle</a:t>
            </a:r>
            <a:endParaRPr lang="en-US"/>
          </a:p>
        </p:txBody>
      </p:sp>
      <p:sp>
        <p:nvSpPr>
          <p:cNvPr id="10" name="Rectangle 9">
            <a:extLst>
              <a:ext uri="{FF2B5EF4-FFF2-40B4-BE49-F238E27FC236}">
                <a16:creationId xmlns:a16="http://schemas.microsoft.com/office/drawing/2014/main" id="{C95B82D5-A8BB-45BF-BED8-C7B206892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solidFill>
            <a:srgbClr val="7361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9">
            <a:extLst>
              <a:ext uri="{FF2B5EF4-FFF2-40B4-BE49-F238E27FC236}">
                <a16:creationId xmlns:a16="http://schemas.microsoft.com/office/drawing/2014/main" id="{296C61EC-FBF4-4216-BE67-6C864D30A0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2" y="484632"/>
            <a:ext cx="3666744"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erson standing in front of a brick wall&#10;&#10;Description automatically generated">
            <a:extLst>
              <a:ext uri="{FF2B5EF4-FFF2-40B4-BE49-F238E27FC236}">
                <a16:creationId xmlns:a16="http://schemas.microsoft.com/office/drawing/2014/main" id="{142E623F-FA55-49B0-B8A4-B09AFD9AEC95}"/>
              </a:ext>
            </a:extLst>
          </p:cNvPr>
          <p:cNvPicPr>
            <a:picLocks noChangeAspect="1"/>
          </p:cNvPicPr>
          <p:nvPr/>
        </p:nvPicPr>
        <p:blipFill rotWithShape="1">
          <a:blip r:embed="rId2">
            <a:extLst>
              <a:ext uri="{28A0092B-C50C-407E-A947-70E740481C1C}">
                <a14:useLocalDpi xmlns:a14="http://schemas.microsoft.com/office/drawing/2010/main" val="0"/>
              </a:ext>
            </a:extLst>
          </a:blip>
          <a:srcRect l="12230" t="2922" r="49164"/>
          <a:stretch/>
        </p:blipFill>
        <p:spPr>
          <a:xfrm>
            <a:off x="1826721" y="803049"/>
            <a:ext cx="982565" cy="2470743"/>
          </a:xfrm>
          <a:prstGeom prst="rect">
            <a:avLst/>
          </a:prstGeom>
        </p:spPr>
      </p:pic>
      <p:pic>
        <p:nvPicPr>
          <p:cNvPr id="4" name="Picture 3" descr="A group of people posing for the camera&#10;&#10;Description automatically generated">
            <a:extLst>
              <a:ext uri="{FF2B5EF4-FFF2-40B4-BE49-F238E27FC236}">
                <a16:creationId xmlns:a16="http://schemas.microsoft.com/office/drawing/2014/main" id="{429E332A-CD87-4E61-9497-8F6E64011085}"/>
              </a:ext>
            </a:extLst>
          </p:cNvPr>
          <p:cNvPicPr>
            <a:picLocks noChangeAspect="1"/>
          </p:cNvPicPr>
          <p:nvPr/>
        </p:nvPicPr>
        <p:blipFill rotWithShape="1">
          <a:blip r:embed="rId3">
            <a:extLst>
              <a:ext uri="{28A0092B-C50C-407E-A947-70E740481C1C}">
                <a14:useLocalDpi xmlns:a14="http://schemas.microsoft.com/office/drawing/2010/main" val="0"/>
              </a:ext>
            </a:extLst>
          </a:blip>
          <a:srcRect l="52196" t="31094" r="26693"/>
          <a:stretch/>
        </p:blipFill>
        <p:spPr>
          <a:xfrm>
            <a:off x="1819963" y="3461344"/>
            <a:ext cx="996082" cy="2438400"/>
          </a:xfrm>
          <a:prstGeom prst="rect">
            <a:avLst/>
          </a:prstGeom>
          <a:effectLst/>
        </p:spPr>
      </p:pic>
      <p:sp>
        <p:nvSpPr>
          <p:cNvPr id="3" name="Content Placeholder 2">
            <a:extLst>
              <a:ext uri="{FF2B5EF4-FFF2-40B4-BE49-F238E27FC236}">
                <a16:creationId xmlns:a16="http://schemas.microsoft.com/office/drawing/2014/main" id="{BCDBDA22-2DED-49EF-A1B6-8E3F3E3F5D90}"/>
              </a:ext>
            </a:extLst>
          </p:cNvPr>
          <p:cNvSpPr>
            <a:spLocks noGrp="1"/>
          </p:cNvSpPr>
          <p:nvPr>
            <p:ph idx="1"/>
          </p:nvPr>
        </p:nvSpPr>
        <p:spPr>
          <a:xfrm>
            <a:off x="5116880" y="2438400"/>
            <a:ext cx="6422848" cy="3785419"/>
          </a:xfrm>
        </p:spPr>
        <p:txBody>
          <a:bodyPr>
            <a:normAutofit/>
          </a:bodyPr>
          <a:lstStyle/>
          <a:p>
            <a:pPr marL="0" indent="0">
              <a:buNone/>
            </a:pPr>
            <a:r>
              <a:rPr lang="en-US" sz="2000" dirty="0"/>
              <a:t>I’m married and I have 3 kids and 3 grandchildren. I have been working as a paraprofessional for 24 years.</a:t>
            </a:r>
          </a:p>
        </p:txBody>
      </p:sp>
    </p:spTree>
    <p:extLst>
      <p:ext uri="{BB962C8B-B14F-4D97-AF65-F5344CB8AC3E}">
        <p14:creationId xmlns:p14="http://schemas.microsoft.com/office/powerpoint/2010/main" val="25240230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D3A9E89-033E-4C4A-8C41-416DABFFD3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6293361-111E-427D-8E5B-256944AC83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445887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968CB3F-680D-4C26-AF66-F9E353DC77CC}"/>
              </a:ext>
            </a:extLst>
          </p:cNvPr>
          <p:cNvSpPr>
            <a:spLocks noGrp="1"/>
          </p:cNvSpPr>
          <p:nvPr>
            <p:ph type="title"/>
          </p:nvPr>
        </p:nvSpPr>
        <p:spPr>
          <a:xfrm>
            <a:off x="8740797" y="1122363"/>
            <a:ext cx="3084758" cy="2902882"/>
          </a:xfrm>
        </p:spPr>
        <p:txBody>
          <a:bodyPr vert="horz" lIns="91440" tIns="45720" rIns="91440" bIns="45720" rtlCol="0" anchor="b">
            <a:normAutofit/>
          </a:bodyPr>
          <a:lstStyle/>
          <a:p>
            <a:r>
              <a:rPr lang="en-US" sz="4000" kern="1200">
                <a:solidFill>
                  <a:schemeClr val="tx1"/>
                </a:solidFill>
                <a:latin typeface="+mj-lt"/>
                <a:ea typeface="+mj-ea"/>
                <a:cs typeface="+mj-cs"/>
              </a:rPr>
              <a:t>Ms. Lyden</a:t>
            </a:r>
          </a:p>
        </p:txBody>
      </p:sp>
      <p:sp>
        <p:nvSpPr>
          <p:cNvPr id="3" name="Content Placeholder 2">
            <a:extLst>
              <a:ext uri="{FF2B5EF4-FFF2-40B4-BE49-F238E27FC236}">
                <a16:creationId xmlns:a16="http://schemas.microsoft.com/office/drawing/2014/main" id="{83B3D9AA-9518-4EAA-932D-74144A1275C2}"/>
              </a:ext>
            </a:extLst>
          </p:cNvPr>
          <p:cNvSpPr>
            <a:spLocks noGrp="1"/>
          </p:cNvSpPr>
          <p:nvPr>
            <p:ph idx="1"/>
          </p:nvPr>
        </p:nvSpPr>
        <p:spPr>
          <a:xfrm>
            <a:off x="8740797" y="4852070"/>
            <a:ext cx="3084758" cy="990474"/>
          </a:xfrm>
        </p:spPr>
        <p:txBody>
          <a:bodyPr vert="horz" lIns="91440" tIns="45720" rIns="91440" bIns="45720" rtlCol="0" anchor="t">
            <a:normAutofit/>
          </a:bodyPr>
          <a:lstStyle/>
          <a:p>
            <a:pPr marL="0" indent="0">
              <a:buNone/>
            </a:pPr>
            <a:r>
              <a:rPr lang="en-US" sz="2000" kern="1200" dirty="0">
                <a:solidFill>
                  <a:schemeClr val="tx1"/>
                </a:solidFill>
                <a:latin typeface="+mn-lt"/>
                <a:ea typeface="+mn-ea"/>
                <a:cs typeface="+mn-cs"/>
              </a:rPr>
              <a:t>I have a dog.  I love Hawaii. I have been teaching for 18 years.</a:t>
            </a:r>
          </a:p>
        </p:txBody>
      </p:sp>
      <p:grpSp>
        <p:nvGrpSpPr>
          <p:cNvPr id="14" name="Group 13">
            <a:extLst>
              <a:ext uri="{FF2B5EF4-FFF2-40B4-BE49-F238E27FC236}">
                <a16:creationId xmlns:a16="http://schemas.microsoft.com/office/drawing/2014/main" id="{9A19A3F5-314C-46CC-8695-7C6BFCACFE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741664" y="73152"/>
            <a:ext cx="1178966" cy="232963"/>
            <a:chOff x="7763256" y="73152"/>
            <a:chExt cx="1178966" cy="232963"/>
          </a:xfrm>
        </p:grpSpPr>
        <p:sp>
          <p:nvSpPr>
            <p:cNvPr id="15" name="Rectangle 64">
              <a:extLst>
                <a:ext uri="{FF2B5EF4-FFF2-40B4-BE49-F238E27FC236}">
                  <a16:creationId xmlns:a16="http://schemas.microsoft.com/office/drawing/2014/main" id="{278F674D-D76D-4798-B032-C8B53BB243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66">
              <a:extLst>
                <a:ext uri="{FF2B5EF4-FFF2-40B4-BE49-F238E27FC236}">
                  <a16:creationId xmlns:a16="http://schemas.microsoft.com/office/drawing/2014/main" id="{93C95A67-CFD6-49FD-BAAA-A697C0CD39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64">
              <a:extLst>
                <a:ext uri="{FF2B5EF4-FFF2-40B4-BE49-F238E27FC236}">
                  <a16:creationId xmlns:a16="http://schemas.microsoft.com/office/drawing/2014/main" id="{182CC514-9A22-43DC-9B8B-274A1BA4F3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66">
              <a:extLst>
                <a:ext uri="{FF2B5EF4-FFF2-40B4-BE49-F238E27FC236}">
                  <a16:creationId xmlns:a16="http://schemas.microsoft.com/office/drawing/2014/main" id="{C5736E08-B988-4CC3-A244-9E5F806B4C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4">
              <a:extLst>
                <a:ext uri="{FF2B5EF4-FFF2-40B4-BE49-F238E27FC236}">
                  <a16:creationId xmlns:a16="http://schemas.microsoft.com/office/drawing/2014/main" id="{B2938EAC-3109-4B44-9E80-A9A7D99F14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66">
              <a:extLst>
                <a:ext uri="{FF2B5EF4-FFF2-40B4-BE49-F238E27FC236}">
                  <a16:creationId xmlns:a16="http://schemas.microsoft.com/office/drawing/2014/main" id="{E10B9525-3F05-4446-8486-E44910EE65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4">
              <a:extLst>
                <a:ext uri="{FF2B5EF4-FFF2-40B4-BE49-F238E27FC236}">
                  <a16:creationId xmlns:a16="http://schemas.microsoft.com/office/drawing/2014/main" id="{F93E511D-E6DC-4D13-976A-0110E165A5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6">
              <a:extLst>
                <a:ext uri="{FF2B5EF4-FFF2-40B4-BE49-F238E27FC236}">
                  <a16:creationId xmlns:a16="http://schemas.microsoft.com/office/drawing/2014/main" id="{85684F25-E83E-4E6D-AD9A-B9BDDB0E74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4">
              <a:extLst>
                <a:ext uri="{FF2B5EF4-FFF2-40B4-BE49-F238E27FC236}">
                  <a16:creationId xmlns:a16="http://schemas.microsoft.com/office/drawing/2014/main" id="{118B2579-8426-416F-8744-D7EB91511A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6">
              <a:extLst>
                <a:ext uri="{FF2B5EF4-FFF2-40B4-BE49-F238E27FC236}">
                  <a16:creationId xmlns:a16="http://schemas.microsoft.com/office/drawing/2014/main" id="{5B4CB9E6-5FA1-4665-888E-BEBD41CC86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4">
              <a:extLst>
                <a:ext uri="{FF2B5EF4-FFF2-40B4-BE49-F238E27FC236}">
                  <a16:creationId xmlns:a16="http://schemas.microsoft.com/office/drawing/2014/main" id="{5095E589-7E16-4865-B076-8C04BA65A0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6">
              <a:extLst>
                <a:ext uri="{FF2B5EF4-FFF2-40B4-BE49-F238E27FC236}">
                  <a16:creationId xmlns:a16="http://schemas.microsoft.com/office/drawing/2014/main" id="{6D0546CB-725B-4586-BEDD-A8E1DA4969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64">
              <a:extLst>
                <a:ext uri="{FF2B5EF4-FFF2-40B4-BE49-F238E27FC236}">
                  <a16:creationId xmlns:a16="http://schemas.microsoft.com/office/drawing/2014/main" id="{AB5EE017-5E43-4AB4-BF17-C2150694C3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66">
              <a:extLst>
                <a:ext uri="{FF2B5EF4-FFF2-40B4-BE49-F238E27FC236}">
                  <a16:creationId xmlns:a16="http://schemas.microsoft.com/office/drawing/2014/main" id="{456BFE42-FE3E-4763-A6E8-BC9C34C101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64">
              <a:extLst>
                <a:ext uri="{FF2B5EF4-FFF2-40B4-BE49-F238E27FC236}">
                  <a16:creationId xmlns:a16="http://schemas.microsoft.com/office/drawing/2014/main" id="{A395DBA0-7465-4857-B1C8-CB25971B03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66">
              <a:extLst>
                <a:ext uri="{FF2B5EF4-FFF2-40B4-BE49-F238E27FC236}">
                  <a16:creationId xmlns:a16="http://schemas.microsoft.com/office/drawing/2014/main" id="{BC8EB897-B7B1-4BAD-AB7C-A40DE6F4BF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4">
              <a:extLst>
                <a:ext uri="{FF2B5EF4-FFF2-40B4-BE49-F238E27FC236}">
                  <a16:creationId xmlns:a16="http://schemas.microsoft.com/office/drawing/2014/main" id="{4664B19C-7F4F-4092-ADCA-581CE08E1A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6">
              <a:extLst>
                <a:ext uri="{FF2B5EF4-FFF2-40B4-BE49-F238E27FC236}">
                  <a16:creationId xmlns:a16="http://schemas.microsoft.com/office/drawing/2014/main" id="{1841D5A7-F7A1-4A43-834B-F6DF2B0E2F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4">
              <a:extLst>
                <a:ext uri="{FF2B5EF4-FFF2-40B4-BE49-F238E27FC236}">
                  <a16:creationId xmlns:a16="http://schemas.microsoft.com/office/drawing/2014/main" id="{07387B72-31EA-4F4A-8CAD-2132C33354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66">
              <a:extLst>
                <a:ext uri="{FF2B5EF4-FFF2-40B4-BE49-F238E27FC236}">
                  <a16:creationId xmlns:a16="http://schemas.microsoft.com/office/drawing/2014/main" id="{99841BC6-D90A-4F47-B7B0-21B4DEA249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 name="Picture 4" descr="A picture containing person, outdoor, sitting, young&#10;&#10;Description automatically generated">
            <a:extLst>
              <a:ext uri="{FF2B5EF4-FFF2-40B4-BE49-F238E27FC236}">
                <a16:creationId xmlns:a16="http://schemas.microsoft.com/office/drawing/2014/main" id="{F6413DF3-441E-40D9-A370-31E914246DE4}"/>
              </a:ext>
            </a:extLst>
          </p:cNvPr>
          <p:cNvPicPr>
            <a:picLocks noChangeAspect="1"/>
          </p:cNvPicPr>
          <p:nvPr/>
        </p:nvPicPr>
        <p:blipFill rotWithShape="1">
          <a:blip r:embed="rId2">
            <a:extLst>
              <a:ext uri="{28A0092B-C50C-407E-A947-70E740481C1C}">
                <a14:useLocalDpi xmlns:a14="http://schemas.microsoft.com/office/drawing/2010/main" val="0"/>
              </a:ext>
            </a:extLst>
          </a:blip>
          <a:srcRect l="14609" r="14426" b="-3"/>
          <a:stretch/>
        </p:blipFill>
        <p:spPr>
          <a:xfrm>
            <a:off x="224949" y="576072"/>
            <a:ext cx="3919228" cy="5522976"/>
          </a:xfrm>
          <a:prstGeom prst="rect">
            <a:avLst/>
          </a:prstGeom>
        </p:spPr>
      </p:pic>
      <p:pic>
        <p:nvPicPr>
          <p:cNvPr id="4" name="Picture 3" descr="A person wearing a hat&#10;&#10;Description automatically generated">
            <a:extLst>
              <a:ext uri="{FF2B5EF4-FFF2-40B4-BE49-F238E27FC236}">
                <a16:creationId xmlns:a16="http://schemas.microsoft.com/office/drawing/2014/main" id="{E3D0B74F-A39D-4D0A-8BA1-A9F6F6357E4C}"/>
              </a:ext>
            </a:extLst>
          </p:cNvPr>
          <p:cNvPicPr>
            <a:picLocks noChangeAspect="1"/>
          </p:cNvPicPr>
          <p:nvPr/>
        </p:nvPicPr>
        <p:blipFill rotWithShape="1">
          <a:blip r:embed="rId3">
            <a:extLst>
              <a:ext uri="{28A0092B-C50C-407E-A947-70E740481C1C}">
                <a14:useLocalDpi xmlns:a14="http://schemas.microsoft.com/office/drawing/2010/main" val="0"/>
              </a:ext>
            </a:extLst>
          </a:blip>
          <a:srcRect l="17612" r="11359" b="-3"/>
          <a:stretch/>
        </p:blipFill>
        <p:spPr>
          <a:xfrm>
            <a:off x="4346544" y="576072"/>
            <a:ext cx="3922776" cy="5522976"/>
          </a:xfrm>
          <a:prstGeom prst="rect">
            <a:avLst/>
          </a:prstGeom>
        </p:spPr>
      </p:pic>
      <p:sp>
        <p:nvSpPr>
          <p:cNvPr id="36" name="Rectangle 35">
            <a:extLst>
              <a:ext uri="{FF2B5EF4-FFF2-40B4-BE49-F238E27FC236}">
                <a16:creationId xmlns:a16="http://schemas.microsoft.com/office/drawing/2014/main" id="{78907291-9D6D-4740-81DB-441477BCA2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01384"/>
            <a:ext cx="12192000" cy="35661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60508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187BF5D1-4098-4CD3-9F55-3BB7CE5E90BA}"/>
              </a:ext>
            </a:extLst>
          </p:cNvPr>
          <p:cNvSpPr>
            <a:spLocks noGrp="1"/>
          </p:cNvSpPr>
          <p:nvPr>
            <p:ph type="title"/>
          </p:nvPr>
        </p:nvSpPr>
        <p:spPr>
          <a:xfrm>
            <a:off x="958506" y="800392"/>
            <a:ext cx="10264697" cy="1212102"/>
          </a:xfrm>
        </p:spPr>
        <p:txBody>
          <a:bodyPr>
            <a:normAutofit/>
          </a:bodyPr>
          <a:lstStyle/>
          <a:p>
            <a:r>
              <a:rPr lang="en-US" sz="4000">
                <a:solidFill>
                  <a:srgbClr val="FFFFFF"/>
                </a:solidFill>
              </a:rPr>
              <a:t>Packets</a:t>
            </a:r>
          </a:p>
        </p:txBody>
      </p:sp>
      <p:sp>
        <p:nvSpPr>
          <p:cNvPr id="3" name="Content Placeholder 2">
            <a:extLst>
              <a:ext uri="{FF2B5EF4-FFF2-40B4-BE49-F238E27FC236}">
                <a16:creationId xmlns:a16="http://schemas.microsoft.com/office/drawing/2014/main" id="{96E75514-1734-4C7A-8771-830581252084}"/>
              </a:ext>
            </a:extLst>
          </p:cNvPr>
          <p:cNvSpPr>
            <a:spLocks noGrp="1"/>
          </p:cNvSpPr>
          <p:nvPr>
            <p:ph idx="1"/>
          </p:nvPr>
        </p:nvSpPr>
        <p:spPr>
          <a:xfrm>
            <a:off x="1367624" y="2490436"/>
            <a:ext cx="9708995" cy="3567173"/>
          </a:xfrm>
        </p:spPr>
        <p:txBody>
          <a:bodyPr anchor="ctr">
            <a:normAutofit/>
          </a:bodyPr>
          <a:lstStyle/>
          <a:p>
            <a:r>
              <a:rPr lang="en-US" sz="2400"/>
              <a:t>Please be sure to fill out all forms that have been sent home and return them as soon as possible.</a:t>
            </a:r>
          </a:p>
          <a:p>
            <a:endParaRPr lang="en-US" sz="2400"/>
          </a:p>
        </p:txBody>
      </p:sp>
    </p:spTree>
    <p:extLst>
      <p:ext uri="{BB962C8B-B14F-4D97-AF65-F5344CB8AC3E}">
        <p14:creationId xmlns:p14="http://schemas.microsoft.com/office/powerpoint/2010/main" val="34213119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837543A-6020-4505-A233-C9DB4BF740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FF353C3-853F-45FD-B540-BB115C329311}"/>
              </a:ext>
            </a:extLst>
          </p:cNvPr>
          <p:cNvSpPr>
            <a:spLocks noGrp="1"/>
          </p:cNvSpPr>
          <p:nvPr>
            <p:ph type="title"/>
          </p:nvPr>
        </p:nvSpPr>
        <p:spPr>
          <a:xfrm>
            <a:off x="838200" y="365125"/>
            <a:ext cx="5558489" cy="1325563"/>
          </a:xfrm>
        </p:spPr>
        <p:txBody>
          <a:bodyPr>
            <a:normAutofit/>
          </a:bodyPr>
          <a:lstStyle/>
          <a:p>
            <a:r>
              <a:rPr lang="en-US" dirty="0"/>
              <a:t>Communication</a:t>
            </a:r>
            <a:endParaRPr lang="en-US"/>
          </a:p>
        </p:txBody>
      </p:sp>
      <p:sp>
        <p:nvSpPr>
          <p:cNvPr id="10" name="Freeform: Shape 9">
            <a:extLst>
              <a:ext uri="{FF2B5EF4-FFF2-40B4-BE49-F238E27FC236}">
                <a16:creationId xmlns:a16="http://schemas.microsoft.com/office/drawing/2014/main" id="{35B16301-FB18-48BA-A6DD-C37CAF6F9A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8A9FABBE-B219-4AF5-BD25-B4722881FB84}"/>
              </a:ext>
            </a:extLst>
          </p:cNvPr>
          <p:cNvSpPr>
            <a:spLocks noGrp="1"/>
          </p:cNvSpPr>
          <p:nvPr>
            <p:ph idx="1"/>
          </p:nvPr>
        </p:nvSpPr>
        <p:spPr>
          <a:xfrm>
            <a:off x="838200" y="1825625"/>
            <a:ext cx="5558489" cy="4351338"/>
          </a:xfrm>
        </p:spPr>
        <p:txBody>
          <a:bodyPr>
            <a:normAutofit/>
          </a:bodyPr>
          <a:lstStyle/>
          <a:p>
            <a:r>
              <a:rPr lang="en-US" dirty="0"/>
              <a:t>Daily communication logs will go home with your students to let you know a bit about their day. Please remember to </a:t>
            </a:r>
            <a:r>
              <a:rPr lang="en-US" b="1" dirty="0"/>
              <a:t>sign the communication sheet and return it each day</a:t>
            </a:r>
            <a:r>
              <a:rPr lang="en-US" dirty="0"/>
              <a:t>.  We will collect these each Monday. We also have class Dojo.  Please look in this packet to find the code to join our class.  </a:t>
            </a:r>
          </a:p>
          <a:p>
            <a:endParaRPr lang="en-US" dirty="0"/>
          </a:p>
        </p:txBody>
      </p:sp>
      <p:sp>
        <p:nvSpPr>
          <p:cNvPr id="12" name="Oval 11">
            <a:extLst>
              <a:ext uri="{FF2B5EF4-FFF2-40B4-BE49-F238E27FC236}">
                <a16:creationId xmlns:a16="http://schemas.microsoft.com/office/drawing/2014/main" id="{C3C0D90E-074A-4F52-9B11-B52BEF4BCB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2624479"/>
            <a:ext cx="812427"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Block Arc 13">
            <a:extLst>
              <a:ext uri="{FF2B5EF4-FFF2-40B4-BE49-F238E27FC236}">
                <a16:creationId xmlns:a16="http://schemas.microsoft.com/office/drawing/2014/main" id="{CABBD4C1-E6F8-46F6-8152-A8A97490B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12417" y="1218531"/>
            <a:ext cx="2387600" cy="23876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83BA5EF5-1FE9-4BF9-83BB-269BCDDF61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0"/>
            <a:ext cx="2315251"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cxnSp>
        <p:nvCxnSpPr>
          <p:cNvPr id="18" name="Straight Connector 17">
            <a:extLst>
              <a:ext uri="{FF2B5EF4-FFF2-40B4-BE49-F238E27FC236}">
                <a16:creationId xmlns:a16="http://schemas.microsoft.com/office/drawing/2014/main" id="{4B3BCACB-5880-460B-9606-8C433A9AF9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72463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0" name="Freeform: Shape 19">
            <a:extLst>
              <a:ext uri="{FF2B5EF4-FFF2-40B4-BE49-F238E27FC236}">
                <a16:creationId xmlns:a16="http://schemas.microsoft.com/office/drawing/2014/main" id="{88853921-7BC9-4BDE-ACAB-133C683C8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555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2" name="Arc 21">
            <a:extLst>
              <a:ext uri="{FF2B5EF4-FFF2-40B4-BE49-F238E27FC236}">
                <a16:creationId xmlns:a16="http://schemas.microsoft.com/office/drawing/2014/main" id="{09192968-3AE7-4470-A61C-97294BB927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92895">
            <a:off x="6086940" y="4145122"/>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3AB72E55-43E4-4356-BFE8-E2102CB0B5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4962670"/>
            <a:ext cx="2643352"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63982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752</Words>
  <Application>Microsoft Office PowerPoint</Application>
  <PresentationFormat>Widescreen</PresentationFormat>
  <Paragraphs>52</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Calibri Light</vt:lpstr>
      <vt:lpstr>Office Theme</vt:lpstr>
      <vt:lpstr>Welcome to Mrs. Brown’s class!!!</vt:lpstr>
      <vt:lpstr>Meet the teachers!</vt:lpstr>
      <vt:lpstr>Mrs. Brown</vt:lpstr>
      <vt:lpstr>Mrs. Arivett (pronounced R-vett)</vt:lpstr>
      <vt:lpstr>Mrs. Duncan</vt:lpstr>
      <vt:lpstr>Ms. Mechelle</vt:lpstr>
      <vt:lpstr>Ms. Lyden</vt:lpstr>
      <vt:lpstr>Packets</vt:lpstr>
      <vt:lpstr>Communication</vt:lpstr>
      <vt:lpstr>Classroom expectations </vt:lpstr>
      <vt:lpstr>First week Schedule </vt:lpstr>
      <vt:lpstr>Digital Learning</vt:lpstr>
      <vt:lpstr>Supplies</vt:lpstr>
      <vt:lpstr>Other info</vt:lpstr>
      <vt:lpstr>Contact info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Mrs. Brown’s class!!!</dc:title>
  <dc:creator>Leah G. Brown</dc:creator>
  <cp:lastModifiedBy>Leah G. Brown</cp:lastModifiedBy>
  <cp:revision>2</cp:revision>
  <dcterms:created xsi:type="dcterms:W3CDTF">2020-07-29T19:59:51Z</dcterms:created>
  <dcterms:modified xsi:type="dcterms:W3CDTF">2020-07-29T20:02:11Z</dcterms:modified>
</cp:coreProperties>
</file>